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ppt/diagrams/data61.xml" ContentType="application/vnd.openxmlformats-officedocument.drawingml.diagramData+xml"/>
  <Override PartName="/ppt/diagrams/layout61.xml" ContentType="application/vnd.openxmlformats-officedocument.drawingml.diagramLayout+xml"/>
  <Override PartName="/ppt/diagrams/quickStyle61.xml" ContentType="application/vnd.openxmlformats-officedocument.drawingml.diagramStyle+xml"/>
  <Override PartName="/ppt/diagrams/colors61.xml" ContentType="application/vnd.openxmlformats-officedocument.drawingml.diagramColors+xml"/>
  <Override PartName="/ppt/diagrams/drawing61.xml" ContentType="application/vnd.ms-office.drawingml.diagramDrawing+xml"/>
  <Override PartName="/ppt/diagrams/data62.xml" ContentType="application/vnd.openxmlformats-officedocument.drawingml.diagramData+xml"/>
  <Override PartName="/ppt/diagrams/layout62.xml" ContentType="application/vnd.openxmlformats-officedocument.drawingml.diagramLayout+xml"/>
  <Override PartName="/ppt/diagrams/quickStyle62.xml" ContentType="application/vnd.openxmlformats-officedocument.drawingml.diagramStyle+xml"/>
  <Override PartName="/ppt/diagrams/colors62.xml" ContentType="application/vnd.openxmlformats-officedocument.drawingml.diagramColors+xml"/>
  <Override PartName="/ppt/diagrams/drawing62.xml" ContentType="application/vnd.ms-office.drawingml.diagramDrawing+xml"/>
  <Override PartName="/ppt/diagrams/data63.xml" ContentType="application/vnd.openxmlformats-officedocument.drawingml.diagramData+xml"/>
  <Override PartName="/ppt/diagrams/layout63.xml" ContentType="application/vnd.openxmlformats-officedocument.drawingml.diagramLayout+xml"/>
  <Override PartName="/ppt/diagrams/quickStyle63.xml" ContentType="application/vnd.openxmlformats-officedocument.drawingml.diagramStyle+xml"/>
  <Override PartName="/ppt/diagrams/colors63.xml" ContentType="application/vnd.openxmlformats-officedocument.drawingml.diagramColors+xml"/>
  <Override PartName="/ppt/diagrams/drawing63.xml" ContentType="application/vnd.ms-office.drawingml.diagramDrawing+xml"/>
  <Override PartName="/ppt/diagrams/data64.xml" ContentType="application/vnd.openxmlformats-officedocument.drawingml.diagramData+xml"/>
  <Override PartName="/ppt/diagrams/layout64.xml" ContentType="application/vnd.openxmlformats-officedocument.drawingml.diagramLayout+xml"/>
  <Override PartName="/ppt/diagrams/quickStyle64.xml" ContentType="application/vnd.openxmlformats-officedocument.drawingml.diagramStyle+xml"/>
  <Override PartName="/ppt/diagrams/colors64.xml" ContentType="application/vnd.openxmlformats-officedocument.drawingml.diagramColors+xml"/>
  <Override PartName="/ppt/diagrams/drawing64.xml" ContentType="application/vnd.ms-office.drawingml.diagramDrawing+xml"/>
  <Override PartName="/ppt/diagrams/data65.xml" ContentType="application/vnd.openxmlformats-officedocument.drawingml.diagramData+xml"/>
  <Override PartName="/ppt/diagrams/layout65.xml" ContentType="application/vnd.openxmlformats-officedocument.drawingml.diagramLayout+xml"/>
  <Override PartName="/ppt/diagrams/quickStyle65.xml" ContentType="application/vnd.openxmlformats-officedocument.drawingml.diagramStyle+xml"/>
  <Override PartName="/ppt/diagrams/colors65.xml" ContentType="application/vnd.openxmlformats-officedocument.drawingml.diagramColors+xml"/>
  <Override PartName="/ppt/diagrams/drawing65.xml" ContentType="application/vnd.ms-office.drawingml.diagramDrawing+xml"/>
  <Override PartName="/ppt/diagrams/data66.xml" ContentType="application/vnd.openxmlformats-officedocument.drawingml.diagramData+xml"/>
  <Override PartName="/ppt/diagrams/layout66.xml" ContentType="application/vnd.openxmlformats-officedocument.drawingml.diagramLayout+xml"/>
  <Override PartName="/ppt/diagrams/quickStyle66.xml" ContentType="application/vnd.openxmlformats-officedocument.drawingml.diagramStyle+xml"/>
  <Override PartName="/ppt/diagrams/colors66.xml" ContentType="application/vnd.openxmlformats-officedocument.drawingml.diagramColors+xml"/>
  <Override PartName="/ppt/diagrams/drawing66.xml" ContentType="application/vnd.ms-office.drawingml.diagramDrawing+xml"/>
  <Override PartName="/ppt/diagrams/data67.xml" ContentType="application/vnd.openxmlformats-officedocument.drawingml.diagramData+xml"/>
  <Override PartName="/ppt/diagrams/layout67.xml" ContentType="application/vnd.openxmlformats-officedocument.drawingml.diagramLayout+xml"/>
  <Override PartName="/ppt/diagrams/quickStyle67.xml" ContentType="application/vnd.openxmlformats-officedocument.drawingml.diagramStyle+xml"/>
  <Override PartName="/ppt/diagrams/colors67.xml" ContentType="application/vnd.openxmlformats-officedocument.drawingml.diagramColors+xml"/>
  <Override PartName="/ppt/diagrams/drawing67.xml" ContentType="application/vnd.ms-office.drawingml.diagramDrawing+xml"/>
  <Override PartName="/ppt/diagrams/data68.xml" ContentType="application/vnd.openxmlformats-officedocument.drawingml.diagramData+xml"/>
  <Override PartName="/ppt/diagrams/layout68.xml" ContentType="application/vnd.openxmlformats-officedocument.drawingml.diagramLayout+xml"/>
  <Override PartName="/ppt/diagrams/quickStyle68.xml" ContentType="application/vnd.openxmlformats-officedocument.drawingml.diagramStyle+xml"/>
  <Override PartName="/ppt/diagrams/colors68.xml" ContentType="application/vnd.openxmlformats-officedocument.drawingml.diagramColors+xml"/>
  <Override PartName="/ppt/diagrams/drawing68.xml" ContentType="application/vnd.ms-office.drawingml.diagramDrawing+xml"/>
  <Override PartName="/ppt/diagrams/data69.xml" ContentType="application/vnd.openxmlformats-officedocument.drawingml.diagramData+xml"/>
  <Override PartName="/ppt/diagrams/layout69.xml" ContentType="application/vnd.openxmlformats-officedocument.drawingml.diagramLayout+xml"/>
  <Override PartName="/ppt/diagrams/quickStyle69.xml" ContentType="application/vnd.openxmlformats-officedocument.drawingml.diagramStyle+xml"/>
  <Override PartName="/ppt/diagrams/colors69.xml" ContentType="application/vnd.openxmlformats-officedocument.drawingml.diagramColors+xml"/>
  <Override PartName="/ppt/diagrams/drawing69.xml" ContentType="application/vnd.ms-office.drawingml.diagramDrawing+xml"/>
  <Override PartName="/ppt/diagrams/data70.xml" ContentType="application/vnd.openxmlformats-officedocument.drawingml.diagramData+xml"/>
  <Override PartName="/ppt/diagrams/layout70.xml" ContentType="application/vnd.openxmlformats-officedocument.drawingml.diagramLayout+xml"/>
  <Override PartName="/ppt/diagrams/quickStyle70.xml" ContentType="application/vnd.openxmlformats-officedocument.drawingml.diagramStyle+xml"/>
  <Override PartName="/ppt/diagrams/colors70.xml" ContentType="application/vnd.openxmlformats-officedocument.drawingml.diagramColors+xml"/>
  <Override PartName="/ppt/diagrams/drawing70.xml" ContentType="application/vnd.ms-office.drawingml.diagramDrawing+xml"/>
  <Override PartName="/ppt/diagrams/data71.xml" ContentType="application/vnd.openxmlformats-officedocument.drawingml.diagramData+xml"/>
  <Override PartName="/ppt/diagrams/layout71.xml" ContentType="application/vnd.openxmlformats-officedocument.drawingml.diagramLayout+xml"/>
  <Override PartName="/ppt/diagrams/quickStyle71.xml" ContentType="application/vnd.openxmlformats-officedocument.drawingml.diagramStyle+xml"/>
  <Override PartName="/ppt/diagrams/colors71.xml" ContentType="application/vnd.openxmlformats-officedocument.drawingml.diagramColors+xml"/>
  <Override PartName="/ppt/diagrams/drawing71.xml" ContentType="application/vnd.ms-office.drawingml.diagramDrawing+xml"/>
  <Override PartName="/ppt/diagrams/data72.xml" ContentType="application/vnd.openxmlformats-officedocument.drawingml.diagramData+xml"/>
  <Override PartName="/ppt/diagrams/layout72.xml" ContentType="application/vnd.openxmlformats-officedocument.drawingml.diagramLayout+xml"/>
  <Override PartName="/ppt/diagrams/quickStyle72.xml" ContentType="application/vnd.openxmlformats-officedocument.drawingml.diagramStyle+xml"/>
  <Override PartName="/ppt/diagrams/colors72.xml" ContentType="application/vnd.openxmlformats-officedocument.drawingml.diagramColors+xml"/>
  <Override PartName="/ppt/diagrams/drawing72.xml" ContentType="application/vnd.ms-office.drawingml.diagramDrawing+xml"/>
  <Override PartName="/ppt/diagrams/data73.xml" ContentType="application/vnd.openxmlformats-officedocument.drawingml.diagramData+xml"/>
  <Override PartName="/ppt/diagrams/layout73.xml" ContentType="application/vnd.openxmlformats-officedocument.drawingml.diagramLayout+xml"/>
  <Override PartName="/ppt/diagrams/quickStyle73.xml" ContentType="application/vnd.openxmlformats-officedocument.drawingml.diagramStyle+xml"/>
  <Override PartName="/ppt/diagrams/colors73.xml" ContentType="application/vnd.openxmlformats-officedocument.drawingml.diagramColors+xml"/>
  <Override PartName="/ppt/diagrams/drawing73.xml" ContentType="application/vnd.ms-office.drawingml.diagramDrawing+xml"/>
  <Override PartName="/ppt/diagrams/data74.xml" ContentType="application/vnd.openxmlformats-officedocument.drawingml.diagramData+xml"/>
  <Override PartName="/ppt/diagrams/layout74.xml" ContentType="application/vnd.openxmlformats-officedocument.drawingml.diagramLayout+xml"/>
  <Override PartName="/ppt/diagrams/quickStyle74.xml" ContentType="application/vnd.openxmlformats-officedocument.drawingml.diagramStyle+xml"/>
  <Override PartName="/ppt/diagrams/colors74.xml" ContentType="application/vnd.openxmlformats-officedocument.drawingml.diagramColors+xml"/>
  <Override PartName="/ppt/diagrams/drawing74.xml" ContentType="application/vnd.ms-office.drawingml.diagramDrawing+xml"/>
  <Override PartName="/ppt/diagrams/data75.xml" ContentType="application/vnd.openxmlformats-officedocument.drawingml.diagramData+xml"/>
  <Override PartName="/ppt/diagrams/layout75.xml" ContentType="application/vnd.openxmlformats-officedocument.drawingml.diagramLayout+xml"/>
  <Override PartName="/ppt/diagrams/quickStyle75.xml" ContentType="application/vnd.openxmlformats-officedocument.drawingml.diagramStyle+xml"/>
  <Override PartName="/ppt/diagrams/colors75.xml" ContentType="application/vnd.openxmlformats-officedocument.drawingml.diagramColors+xml"/>
  <Override PartName="/ppt/diagrams/drawing75.xml" ContentType="application/vnd.ms-office.drawingml.diagramDrawing+xml"/>
  <Override PartName="/ppt/diagrams/data76.xml" ContentType="application/vnd.openxmlformats-officedocument.drawingml.diagramData+xml"/>
  <Override PartName="/ppt/diagrams/layout76.xml" ContentType="application/vnd.openxmlformats-officedocument.drawingml.diagramLayout+xml"/>
  <Override PartName="/ppt/diagrams/quickStyle76.xml" ContentType="application/vnd.openxmlformats-officedocument.drawingml.diagramStyle+xml"/>
  <Override PartName="/ppt/diagrams/colors76.xml" ContentType="application/vnd.openxmlformats-officedocument.drawingml.diagramColors+xml"/>
  <Override PartName="/ppt/diagrams/drawing76.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397" r:id="rId2"/>
    <p:sldId id="257" r:id="rId3"/>
    <p:sldId id="259" r:id="rId4"/>
    <p:sldId id="261" r:id="rId5"/>
    <p:sldId id="311" r:id="rId6"/>
    <p:sldId id="262" r:id="rId7"/>
    <p:sldId id="267" r:id="rId8"/>
    <p:sldId id="264" r:id="rId9"/>
    <p:sldId id="268" r:id="rId10"/>
    <p:sldId id="265" r:id="rId11"/>
    <p:sldId id="266" r:id="rId12"/>
    <p:sldId id="270" r:id="rId13"/>
    <p:sldId id="271" r:id="rId14"/>
    <p:sldId id="272" r:id="rId15"/>
    <p:sldId id="274" r:id="rId16"/>
    <p:sldId id="275" r:id="rId17"/>
    <p:sldId id="276" r:id="rId18"/>
    <p:sldId id="278" r:id="rId19"/>
    <p:sldId id="279" r:id="rId20"/>
    <p:sldId id="280" r:id="rId21"/>
    <p:sldId id="281" r:id="rId22"/>
    <p:sldId id="283" r:id="rId23"/>
    <p:sldId id="285" r:id="rId24"/>
    <p:sldId id="287" r:id="rId25"/>
    <p:sldId id="284" r:id="rId26"/>
    <p:sldId id="288" r:id="rId27"/>
    <p:sldId id="290" r:id="rId28"/>
    <p:sldId id="293" r:id="rId29"/>
    <p:sldId id="294" r:id="rId30"/>
    <p:sldId id="392" r:id="rId31"/>
    <p:sldId id="393" r:id="rId32"/>
    <p:sldId id="391" r:id="rId33"/>
    <p:sldId id="394" r:id="rId34"/>
    <p:sldId id="295" r:id="rId35"/>
    <p:sldId id="296" r:id="rId36"/>
    <p:sldId id="298" r:id="rId37"/>
    <p:sldId id="297" r:id="rId38"/>
    <p:sldId id="299" r:id="rId39"/>
    <p:sldId id="300" r:id="rId40"/>
    <p:sldId id="303" r:id="rId41"/>
    <p:sldId id="306" r:id="rId42"/>
    <p:sldId id="302" r:id="rId43"/>
    <p:sldId id="304" r:id="rId4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9" d="100"/>
          <a:sy n="69" d="100"/>
        </p:scale>
        <p:origin x="75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iagrams/_rels/data20.xml.rels><?xml version="1.0" encoding="UTF-8" standalone="yes"?>
<Relationships xmlns="http://schemas.openxmlformats.org/package/2006/relationships"><Relationship Id="rId1" Type="http://schemas.openxmlformats.org/officeDocument/2006/relationships/image" Target="../media/image9.png"/></Relationships>
</file>

<file path=ppt/diagrams/_rels/data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_rels/data30.xml.rels><?xml version="1.0" encoding="UTF-8" standalone="yes"?>
<Relationships xmlns="http://schemas.openxmlformats.org/package/2006/relationships"><Relationship Id="rId1" Type="http://schemas.openxmlformats.org/officeDocument/2006/relationships/image" Target="../media/image20.png"/></Relationships>
</file>

<file path=ppt/diagrams/_rels/data55.xml.rels><?xml version="1.0" encoding="UTF-8" standalone="yes"?>
<Relationships xmlns="http://schemas.openxmlformats.org/package/2006/relationships"><Relationship Id="rId1" Type="http://schemas.openxmlformats.org/officeDocument/2006/relationships/image" Target="../media/image9.png"/></Relationships>
</file>

<file path=ppt/diagrams/_rels/data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_rels/drawing20.xml.rels><?xml version="1.0" encoding="UTF-8" standalone="yes"?>
<Relationships xmlns="http://schemas.openxmlformats.org/package/2006/relationships"><Relationship Id="rId1" Type="http://schemas.openxmlformats.org/officeDocument/2006/relationships/image" Target="../media/image9.png"/></Relationships>
</file>

<file path=ppt/diagrams/_rels/drawing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_rels/drawing30.xml.rels><?xml version="1.0" encoding="UTF-8" standalone="yes"?>
<Relationships xmlns="http://schemas.openxmlformats.org/package/2006/relationships"><Relationship Id="rId1" Type="http://schemas.openxmlformats.org/officeDocument/2006/relationships/image" Target="../media/image20.png"/></Relationships>
</file>

<file path=ppt/diagrams/_rels/drawing55.xml.rels><?xml version="1.0" encoding="UTF-8" standalone="yes"?>
<Relationships xmlns="http://schemas.openxmlformats.org/package/2006/relationships"><Relationship Id="rId1" Type="http://schemas.openxmlformats.org/officeDocument/2006/relationships/image" Target="../media/image9.png"/></Relationships>
</file>

<file path=ppt/diagrams/_rels/drawing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45F77C-FA10-4E3F-B897-354CA704EBD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AA28FBE-ED78-4341-8E5F-6E8BE15AC95D}">
      <dgm:prSet phldrT="[Text]" custT="1"/>
      <dgm:spPr/>
      <dgm:t>
        <a:bodyPr/>
        <a:lstStyle/>
        <a:p>
          <a:r>
            <a:rPr lang="en-US" sz="2400" dirty="0" smtClean="0">
              <a:latin typeface="Times New Roman" panose="02020603050405020304" pitchFamily="18" charset="0"/>
              <a:cs typeface="Times New Roman" panose="02020603050405020304" pitchFamily="18" charset="0"/>
            </a:rPr>
            <a:t>Binocular </a:t>
          </a:r>
        </a:p>
        <a:p>
          <a:r>
            <a:rPr lang="en-US" sz="2400" dirty="0" smtClean="0">
              <a:latin typeface="Times New Roman" panose="02020603050405020304" pitchFamily="18" charset="0"/>
              <a:cs typeface="Times New Roman" panose="02020603050405020304" pitchFamily="18" charset="0"/>
            </a:rPr>
            <a:t>vision</a:t>
          </a:r>
          <a:endParaRPr lang="en-US" sz="2400" b="1" dirty="0">
            <a:latin typeface="Times New Roman" pitchFamily="18" charset="0"/>
            <a:cs typeface="Times New Roman" pitchFamily="18" charset="0"/>
          </a:endParaRPr>
        </a:p>
      </dgm:t>
    </dgm:pt>
    <dgm:pt modelId="{8AA4232E-2AA9-4DE5-A479-46F7D6AE3230}" type="parTrans" cxnId="{2178885D-5571-4788-AA5D-413BC805F1EC}">
      <dgm:prSet/>
      <dgm:spPr/>
      <dgm:t>
        <a:bodyPr/>
        <a:lstStyle/>
        <a:p>
          <a:endParaRPr lang="en-US"/>
        </a:p>
      </dgm:t>
    </dgm:pt>
    <dgm:pt modelId="{E3465D84-BEA8-4F72-96D8-F84A3BEC0A8F}" type="sibTrans" cxnId="{2178885D-5571-4788-AA5D-413BC805F1EC}">
      <dgm:prSet/>
      <dgm:spPr/>
      <dgm:t>
        <a:bodyPr/>
        <a:lstStyle/>
        <a:p>
          <a:endParaRPr lang="en-US"/>
        </a:p>
      </dgm:t>
    </dgm:pt>
    <dgm:pt modelId="{3342A5BE-3F18-42C1-B5C4-35D790205009}">
      <dgm:prSet phldrT="[Text]" custT="1"/>
      <dgm:spPr/>
      <dgm:t>
        <a:bodyPr/>
        <a:lstStyle/>
        <a:p>
          <a:pPr algn="just"/>
          <a:r>
            <a:rPr lang="en-US" sz="1800" dirty="0" smtClean="0">
              <a:latin typeface="Times New Roman" pitchFamily="18" charset="0"/>
              <a:cs typeface="Times New Roman" pitchFamily="18" charset="0"/>
            </a:rPr>
            <a:t>Binocular vision is a type of vision in which an animal has two eyes capable of facing the same direction to perceive </a:t>
          </a:r>
          <a:r>
            <a:rPr lang="en-US" sz="1800" b="1" i="1" dirty="0" smtClean="0">
              <a:latin typeface="Times New Roman" pitchFamily="18" charset="0"/>
              <a:cs typeface="Times New Roman" pitchFamily="18" charset="0"/>
            </a:rPr>
            <a:t>a single three-dimensional image </a:t>
          </a:r>
          <a:r>
            <a:rPr lang="en-US" sz="1800" dirty="0" smtClean="0">
              <a:latin typeface="Times New Roman" pitchFamily="18" charset="0"/>
              <a:cs typeface="Times New Roman" pitchFamily="18" charset="0"/>
            </a:rPr>
            <a:t>of its surroundings</a:t>
          </a:r>
          <a:endParaRPr lang="en-US" sz="1800" dirty="0">
            <a:latin typeface="Times New Roman" pitchFamily="18" charset="0"/>
            <a:cs typeface="Times New Roman" pitchFamily="18" charset="0"/>
          </a:endParaRPr>
        </a:p>
      </dgm:t>
    </dgm:pt>
    <dgm:pt modelId="{D64D032A-B440-43B7-A17C-B2932E20CE9E}" type="parTrans" cxnId="{B3748B44-BD6F-44E5-8FFB-5B95E9AB9B6E}">
      <dgm:prSet/>
      <dgm:spPr/>
      <dgm:t>
        <a:bodyPr/>
        <a:lstStyle/>
        <a:p>
          <a:endParaRPr lang="en-US"/>
        </a:p>
      </dgm:t>
    </dgm:pt>
    <dgm:pt modelId="{392E8E23-43C9-497A-A999-2988A14E1B27}" type="sibTrans" cxnId="{B3748B44-BD6F-44E5-8FFB-5B95E9AB9B6E}">
      <dgm:prSet/>
      <dgm:spPr/>
      <dgm:t>
        <a:bodyPr/>
        <a:lstStyle/>
        <a:p>
          <a:endParaRPr lang="en-US"/>
        </a:p>
      </dgm:t>
    </dgm:pt>
    <dgm:pt modelId="{9DBFDEA1-546E-42E2-A415-0F4EA3BD8C00}">
      <dgm:prSet phldrT="[Text]" custT="1"/>
      <dgm:spPr/>
      <dgm:t>
        <a:bodyPr/>
        <a:lstStyle/>
        <a:p>
          <a:pPr algn="just"/>
          <a:r>
            <a:rPr lang="en-US" sz="1800" dirty="0" smtClean="0">
              <a:latin typeface="Times New Roman" pitchFamily="18" charset="0"/>
              <a:cs typeface="Times New Roman" pitchFamily="18" charset="0"/>
            </a:rPr>
            <a:t>The motor and sensory system underlying binocular vision are summarized and linked </a:t>
          </a:r>
          <a:endParaRPr lang="en-US" sz="1800" dirty="0">
            <a:latin typeface="Times New Roman" pitchFamily="18" charset="0"/>
            <a:cs typeface="Times New Roman" pitchFamily="18" charset="0"/>
          </a:endParaRPr>
        </a:p>
      </dgm:t>
    </dgm:pt>
    <dgm:pt modelId="{007ED794-45C7-4085-8C89-5AF118A75B3D}" type="parTrans" cxnId="{1B96E8BC-7107-4069-A8B6-1B0E92A24B7F}">
      <dgm:prSet/>
      <dgm:spPr/>
      <dgm:t>
        <a:bodyPr/>
        <a:lstStyle/>
        <a:p>
          <a:endParaRPr lang="en-US"/>
        </a:p>
      </dgm:t>
    </dgm:pt>
    <dgm:pt modelId="{404FDA80-BAF5-4844-A7E8-193CBBD418B0}" type="sibTrans" cxnId="{1B96E8BC-7107-4069-A8B6-1B0E92A24B7F}">
      <dgm:prSet/>
      <dgm:spPr/>
      <dgm:t>
        <a:bodyPr/>
        <a:lstStyle/>
        <a:p>
          <a:endParaRPr lang="en-US"/>
        </a:p>
      </dgm:t>
    </dgm:pt>
    <dgm:pt modelId="{DB97061B-44F9-46D8-B9AC-06C2896EC77D}">
      <dgm:prSet phldrT="[Text]" custT="1"/>
      <dgm:spPr/>
      <dgm:t>
        <a:bodyPr/>
        <a:lstStyle/>
        <a:p>
          <a:pPr algn="just"/>
          <a:r>
            <a:rPr lang="en-US" sz="1800" dirty="0" smtClean="0">
              <a:latin typeface="Times New Roman" pitchFamily="18" charset="0"/>
              <a:cs typeface="Times New Roman" pitchFamily="18" charset="0"/>
            </a:rPr>
            <a:t>There is overlap of a portion of the visual world perceived by each eye. The binocularity of human vision requires that the position of the eyes to be carefully controlled such that the same part of the visual field falls on corresponding parts of the retina of each eye. </a:t>
          </a:r>
          <a:endParaRPr lang="en-US" sz="1800" dirty="0">
            <a:latin typeface="Times New Roman" pitchFamily="18" charset="0"/>
            <a:cs typeface="Times New Roman" pitchFamily="18" charset="0"/>
          </a:endParaRPr>
        </a:p>
      </dgm:t>
    </dgm:pt>
    <dgm:pt modelId="{698BEE94-80E7-466A-B5C5-15E7B8F77557}" type="parTrans" cxnId="{CFD93C41-5DED-464B-A36E-75AB336542C9}">
      <dgm:prSet/>
      <dgm:spPr/>
      <dgm:t>
        <a:bodyPr/>
        <a:lstStyle/>
        <a:p>
          <a:endParaRPr lang="en-US"/>
        </a:p>
      </dgm:t>
    </dgm:pt>
    <dgm:pt modelId="{AE4C1CE4-90C6-4C18-ABDE-2E516E5FD461}" type="sibTrans" cxnId="{CFD93C41-5DED-464B-A36E-75AB336542C9}">
      <dgm:prSet/>
      <dgm:spPr/>
      <dgm:t>
        <a:bodyPr/>
        <a:lstStyle/>
        <a:p>
          <a:endParaRPr lang="en-US"/>
        </a:p>
      </dgm:t>
    </dgm:pt>
    <dgm:pt modelId="{62F938B6-F5E9-468D-B970-77A1B5C611E1}" type="pres">
      <dgm:prSet presAssocID="{8745F77C-FA10-4E3F-B897-354CA704EBD9}" presName="Name0" presStyleCnt="0">
        <dgm:presLayoutVars>
          <dgm:dir/>
          <dgm:animLvl val="lvl"/>
          <dgm:resizeHandles val="exact"/>
        </dgm:presLayoutVars>
      </dgm:prSet>
      <dgm:spPr/>
      <dgm:t>
        <a:bodyPr/>
        <a:lstStyle/>
        <a:p>
          <a:endParaRPr lang="en-US"/>
        </a:p>
      </dgm:t>
    </dgm:pt>
    <dgm:pt modelId="{086F4502-2906-4F3A-9AC5-9C179AC6F589}" type="pres">
      <dgm:prSet presAssocID="{AAA28FBE-ED78-4341-8E5F-6E8BE15AC95D}" presName="linNode" presStyleCnt="0"/>
      <dgm:spPr/>
    </dgm:pt>
    <dgm:pt modelId="{1F091D40-D46B-40D4-9133-DFB9E6C2055C}" type="pres">
      <dgm:prSet presAssocID="{AAA28FBE-ED78-4341-8E5F-6E8BE15AC95D}" presName="parentText" presStyleLbl="node1" presStyleIdx="0" presStyleCnt="1" custScaleX="76525" custLinFactNeighborX="-6745" custLinFactNeighborY="-2561">
        <dgm:presLayoutVars>
          <dgm:chMax val="1"/>
          <dgm:bulletEnabled val="1"/>
        </dgm:presLayoutVars>
      </dgm:prSet>
      <dgm:spPr/>
      <dgm:t>
        <a:bodyPr/>
        <a:lstStyle/>
        <a:p>
          <a:endParaRPr lang="en-US"/>
        </a:p>
      </dgm:t>
    </dgm:pt>
    <dgm:pt modelId="{088BF5D2-7FCB-4CF6-9F2E-1C3745FA75B3}" type="pres">
      <dgm:prSet presAssocID="{AAA28FBE-ED78-4341-8E5F-6E8BE15AC95D}" presName="descendantText" presStyleLbl="alignAccFollowNode1" presStyleIdx="0" presStyleCnt="1" custScaleX="221373" custScaleY="121799">
        <dgm:presLayoutVars>
          <dgm:bulletEnabled val="1"/>
        </dgm:presLayoutVars>
      </dgm:prSet>
      <dgm:spPr/>
      <dgm:t>
        <a:bodyPr/>
        <a:lstStyle/>
        <a:p>
          <a:endParaRPr lang="en-US"/>
        </a:p>
      </dgm:t>
    </dgm:pt>
  </dgm:ptLst>
  <dgm:cxnLst>
    <dgm:cxn modelId="{AB5730D7-547F-464E-AFAF-782551E3AA71}" type="presOf" srcId="{8745F77C-FA10-4E3F-B897-354CA704EBD9}" destId="{62F938B6-F5E9-468D-B970-77A1B5C611E1}" srcOrd="0" destOrd="0" presId="urn:microsoft.com/office/officeart/2005/8/layout/vList5"/>
    <dgm:cxn modelId="{2F20F0BC-9173-45B8-9D2A-935B58D848CA}" type="presOf" srcId="{3342A5BE-3F18-42C1-B5C4-35D790205009}" destId="{088BF5D2-7FCB-4CF6-9F2E-1C3745FA75B3}" srcOrd="0" destOrd="0" presId="urn:microsoft.com/office/officeart/2005/8/layout/vList5"/>
    <dgm:cxn modelId="{1B96E8BC-7107-4069-A8B6-1B0E92A24B7F}" srcId="{AAA28FBE-ED78-4341-8E5F-6E8BE15AC95D}" destId="{9DBFDEA1-546E-42E2-A415-0F4EA3BD8C00}" srcOrd="1" destOrd="0" parTransId="{007ED794-45C7-4085-8C89-5AF118A75B3D}" sibTransId="{404FDA80-BAF5-4844-A7E8-193CBBD418B0}"/>
    <dgm:cxn modelId="{34F8A91B-023E-4F93-AD95-D1090DA36A12}" type="presOf" srcId="{DB97061B-44F9-46D8-B9AC-06C2896EC77D}" destId="{088BF5D2-7FCB-4CF6-9F2E-1C3745FA75B3}" srcOrd="0" destOrd="2" presId="urn:microsoft.com/office/officeart/2005/8/layout/vList5"/>
    <dgm:cxn modelId="{CFD93C41-5DED-464B-A36E-75AB336542C9}" srcId="{AAA28FBE-ED78-4341-8E5F-6E8BE15AC95D}" destId="{DB97061B-44F9-46D8-B9AC-06C2896EC77D}" srcOrd="2" destOrd="0" parTransId="{698BEE94-80E7-466A-B5C5-15E7B8F77557}" sibTransId="{AE4C1CE4-90C6-4C18-ABDE-2E516E5FD461}"/>
    <dgm:cxn modelId="{694EB5D3-CD92-4201-A88F-425C8171FCBE}" type="presOf" srcId="{9DBFDEA1-546E-42E2-A415-0F4EA3BD8C00}" destId="{088BF5D2-7FCB-4CF6-9F2E-1C3745FA75B3}" srcOrd="0" destOrd="1" presId="urn:microsoft.com/office/officeart/2005/8/layout/vList5"/>
    <dgm:cxn modelId="{7AF3FDFE-3F0F-426D-A243-CA600BEF1308}" type="presOf" srcId="{AAA28FBE-ED78-4341-8E5F-6E8BE15AC95D}" destId="{1F091D40-D46B-40D4-9133-DFB9E6C2055C}" srcOrd="0" destOrd="0" presId="urn:microsoft.com/office/officeart/2005/8/layout/vList5"/>
    <dgm:cxn modelId="{B3748B44-BD6F-44E5-8FFB-5B95E9AB9B6E}" srcId="{AAA28FBE-ED78-4341-8E5F-6E8BE15AC95D}" destId="{3342A5BE-3F18-42C1-B5C4-35D790205009}" srcOrd="0" destOrd="0" parTransId="{D64D032A-B440-43B7-A17C-B2932E20CE9E}" sibTransId="{392E8E23-43C9-497A-A999-2988A14E1B27}"/>
    <dgm:cxn modelId="{2178885D-5571-4788-AA5D-413BC805F1EC}" srcId="{8745F77C-FA10-4E3F-B897-354CA704EBD9}" destId="{AAA28FBE-ED78-4341-8E5F-6E8BE15AC95D}" srcOrd="0" destOrd="0" parTransId="{8AA4232E-2AA9-4DE5-A479-46F7D6AE3230}" sibTransId="{E3465D84-BEA8-4F72-96D8-F84A3BEC0A8F}"/>
    <dgm:cxn modelId="{591856EF-9868-49A3-8897-ED906E5A3600}" type="presParOf" srcId="{62F938B6-F5E9-468D-B970-77A1B5C611E1}" destId="{086F4502-2906-4F3A-9AC5-9C179AC6F589}" srcOrd="0" destOrd="0" presId="urn:microsoft.com/office/officeart/2005/8/layout/vList5"/>
    <dgm:cxn modelId="{D87EC2A5-41BE-44BD-AF52-17C63D6714FC}" type="presParOf" srcId="{086F4502-2906-4F3A-9AC5-9C179AC6F589}" destId="{1F091D40-D46B-40D4-9133-DFB9E6C2055C}" srcOrd="0" destOrd="0" presId="urn:microsoft.com/office/officeart/2005/8/layout/vList5"/>
    <dgm:cxn modelId="{88B1BD3E-25D3-496C-A55D-5587C14047FF}" type="presParOf" srcId="{086F4502-2906-4F3A-9AC5-9C179AC6F589}" destId="{088BF5D2-7FCB-4CF6-9F2E-1C3745FA75B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38C9954-FCD5-427E-8DAE-DFD13AE3034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E3F13F6-6437-48C4-9D2E-50D600451B3B}">
      <dgm:prSet phldrT="[Text]"/>
      <dgm:spPr/>
      <dgm:t>
        <a:bodyPr/>
        <a:lstStyle/>
        <a:p>
          <a:pPr algn="ctr"/>
          <a:r>
            <a:rPr lang="en-US" dirty="0" smtClean="0">
              <a:latin typeface="Times New Roman" panose="02020603050405020304" pitchFamily="18" charset="0"/>
              <a:cs typeface="Times New Roman" panose="02020603050405020304" pitchFamily="18" charset="0"/>
            </a:rPr>
            <a:t>EYE MOVEMENTS                                                  (ROTATION OF THE EYE GLOBE)</a:t>
          </a:r>
          <a:r>
            <a:rPr lang="en-US" dirty="0" smtClean="0"/>
            <a:t> </a:t>
          </a:r>
          <a:endParaRPr lang="en-US" dirty="0"/>
        </a:p>
      </dgm:t>
    </dgm:pt>
    <dgm:pt modelId="{417363B2-BEE3-4D32-8252-E36BEB04B827}" type="parTrans" cxnId="{0222246D-6D67-4711-BBCF-9D02A33987DD}">
      <dgm:prSet/>
      <dgm:spPr/>
      <dgm:t>
        <a:bodyPr/>
        <a:lstStyle/>
        <a:p>
          <a:endParaRPr lang="en-US"/>
        </a:p>
      </dgm:t>
    </dgm:pt>
    <dgm:pt modelId="{02ACEEE3-D236-4718-B032-124B9EC28624}" type="sibTrans" cxnId="{0222246D-6D67-4711-BBCF-9D02A33987DD}">
      <dgm:prSet/>
      <dgm:spPr/>
      <dgm:t>
        <a:bodyPr/>
        <a:lstStyle/>
        <a:p>
          <a:endParaRPr lang="en-US"/>
        </a:p>
      </dgm:t>
    </dgm:pt>
    <dgm:pt modelId="{6F50BE5C-967B-4E40-BD58-44B484BAFDC6}" type="pres">
      <dgm:prSet presAssocID="{938C9954-FCD5-427E-8DAE-DFD13AE30343}" presName="linear" presStyleCnt="0">
        <dgm:presLayoutVars>
          <dgm:animLvl val="lvl"/>
          <dgm:resizeHandles val="exact"/>
        </dgm:presLayoutVars>
      </dgm:prSet>
      <dgm:spPr/>
      <dgm:t>
        <a:bodyPr/>
        <a:lstStyle/>
        <a:p>
          <a:endParaRPr lang="en-US"/>
        </a:p>
      </dgm:t>
    </dgm:pt>
    <dgm:pt modelId="{5FB4E100-0D34-4A18-933E-386E39883022}" type="pres">
      <dgm:prSet presAssocID="{AE3F13F6-6437-48C4-9D2E-50D600451B3B}" presName="parentText" presStyleLbl="node1" presStyleIdx="0" presStyleCnt="1">
        <dgm:presLayoutVars>
          <dgm:chMax val="0"/>
          <dgm:bulletEnabled val="1"/>
        </dgm:presLayoutVars>
      </dgm:prSet>
      <dgm:spPr/>
      <dgm:t>
        <a:bodyPr/>
        <a:lstStyle/>
        <a:p>
          <a:endParaRPr lang="en-US"/>
        </a:p>
      </dgm:t>
    </dgm:pt>
  </dgm:ptLst>
  <dgm:cxnLst>
    <dgm:cxn modelId="{0222246D-6D67-4711-BBCF-9D02A33987DD}" srcId="{938C9954-FCD5-427E-8DAE-DFD13AE30343}" destId="{AE3F13F6-6437-48C4-9D2E-50D600451B3B}" srcOrd="0" destOrd="0" parTransId="{417363B2-BEE3-4D32-8252-E36BEB04B827}" sibTransId="{02ACEEE3-D236-4718-B032-124B9EC28624}"/>
    <dgm:cxn modelId="{C61111EA-E802-4DEB-A55D-A7BF486EB1B0}" type="presOf" srcId="{AE3F13F6-6437-48C4-9D2E-50D600451B3B}" destId="{5FB4E100-0D34-4A18-933E-386E39883022}" srcOrd="0" destOrd="0" presId="urn:microsoft.com/office/officeart/2005/8/layout/vList2"/>
    <dgm:cxn modelId="{EAB3E062-7408-4603-AE7E-AB22B6C3B95A}" type="presOf" srcId="{938C9954-FCD5-427E-8DAE-DFD13AE30343}" destId="{6F50BE5C-967B-4E40-BD58-44B484BAFDC6}" srcOrd="0" destOrd="0" presId="urn:microsoft.com/office/officeart/2005/8/layout/vList2"/>
    <dgm:cxn modelId="{6CFDE110-6535-46DC-9F3E-E075B8EAC485}" type="presParOf" srcId="{6F50BE5C-967B-4E40-BD58-44B484BAFDC6}" destId="{5FB4E100-0D34-4A18-933E-386E3988302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0BB42E3-542B-4803-8311-D220410FE33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A9AE431-5E76-4992-81D5-BE0F83C0F330}">
      <dgm:prSet phldrT="[Text]" custT="1"/>
      <dgm:spPr/>
      <dgm:t>
        <a:bodyPr/>
        <a:lstStyle/>
        <a:p>
          <a:r>
            <a:rPr lang="en-US" sz="1800" dirty="0" smtClean="0">
              <a:latin typeface="Times New Roman" pitchFamily="18" charset="0"/>
              <a:cs typeface="Times New Roman" pitchFamily="18" charset="0"/>
            </a:rPr>
            <a:t>Actions of the extraocular muscles</a:t>
          </a:r>
          <a:endParaRPr lang="en-US" sz="1800" dirty="0">
            <a:latin typeface="Times New Roman" pitchFamily="18" charset="0"/>
            <a:cs typeface="Times New Roman" pitchFamily="18" charset="0"/>
          </a:endParaRPr>
        </a:p>
      </dgm:t>
    </dgm:pt>
    <dgm:pt modelId="{F3A841EF-B09F-4ED4-A7BF-E763802BA60C}" type="parTrans" cxnId="{90549B15-7ED0-431F-821A-CAAD6F43A687}">
      <dgm:prSet/>
      <dgm:spPr/>
      <dgm:t>
        <a:bodyPr/>
        <a:lstStyle/>
        <a:p>
          <a:endParaRPr lang="en-US"/>
        </a:p>
      </dgm:t>
    </dgm:pt>
    <dgm:pt modelId="{B0921C07-C20D-4C80-AE9E-D6428A1A4E7D}" type="sibTrans" cxnId="{90549B15-7ED0-431F-821A-CAAD6F43A687}">
      <dgm:prSet/>
      <dgm:spPr/>
      <dgm:t>
        <a:bodyPr/>
        <a:lstStyle/>
        <a:p>
          <a:endParaRPr lang="en-US"/>
        </a:p>
      </dgm:t>
    </dgm:pt>
    <dgm:pt modelId="{987D0F82-CB6D-4EFC-9E77-172519668738}">
      <dgm:prSet phldrT="[Text]" custT="1"/>
      <dgm:spPr/>
      <dgm:t>
        <a:bodyPr/>
        <a:lstStyle/>
        <a:p>
          <a:r>
            <a:rPr lang="en-US" sz="1800" b="1" i="1" dirty="0" smtClean="0">
              <a:latin typeface="Times New Roman" pitchFamily="18" charset="0"/>
              <a:cs typeface="Times New Roman" pitchFamily="18" charset="0"/>
            </a:rPr>
            <a:t>The primary action </a:t>
          </a:r>
          <a:r>
            <a:rPr lang="en-US" sz="1800" dirty="0" smtClean="0">
              <a:latin typeface="Times New Roman" pitchFamily="18" charset="0"/>
              <a:cs typeface="Times New Roman" pitchFamily="18" charset="0"/>
            </a:rPr>
            <a:t>of a muscle is its major effect when the eye is the primary position (straight ahead)</a:t>
          </a:r>
          <a:endParaRPr lang="en-US" sz="1800" dirty="0">
            <a:latin typeface="Times New Roman" pitchFamily="18" charset="0"/>
            <a:cs typeface="Times New Roman" pitchFamily="18" charset="0"/>
          </a:endParaRPr>
        </a:p>
      </dgm:t>
    </dgm:pt>
    <dgm:pt modelId="{52CCF2D4-8237-41D3-9530-9A6470B4877B}" type="parTrans" cxnId="{1CBACD14-236B-4706-831F-D8D8F121158A}">
      <dgm:prSet/>
      <dgm:spPr/>
      <dgm:t>
        <a:bodyPr/>
        <a:lstStyle/>
        <a:p>
          <a:endParaRPr lang="en-US"/>
        </a:p>
      </dgm:t>
    </dgm:pt>
    <dgm:pt modelId="{B8BD2F47-F501-4378-A464-34BD3B28E49A}" type="sibTrans" cxnId="{1CBACD14-236B-4706-831F-D8D8F121158A}">
      <dgm:prSet/>
      <dgm:spPr/>
      <dgm:t>
        <a:bodyPr/>
        <a:lstStyle/>
        <a:p>
          <a:endParaRPr lang="en-US"/>
        </a:p>
      </dgm:t>
    </dgm:pt>
    <dgm:pt modelId="{A507903A-0F25-4B28-BCD5-7DD8B5CAF6B5}">
      <dgm:prSet phldrT="[Text]" custT="1"/>
      <dgm:spPr/>
      <dgm:t>
        <a:bodyPr/>
        <a:lstStyle/>
        <a:p>
          <a:r>
            <a:rPr lang="en-US" sz="1800" b="1" i="1" dirty="0" smtClean="0">
              <a:latin typeface="Times New Roman" pitchFamily="18" charset="0"/>
              <a:cs typeface="Times New Roman" pitchFamily="18" charset="0"/>
            </a:rPr>
            <a:t>The subsidiary actions </a:t>
          </a:r>
          <a:r>
            <a:rPr lang="en-US" sz="1800" dirty="0" smtClean="0">
              <a:latin typeface="Times New Roman" pitchFamily="18" charset="0"/>
              <a:cs typeface="Times New Roman" pitchFamily="18" charset="0"/>
            </a:rPr>
            <a:t>are the additional effects on the position of the eye</a:t>
          </a:r>
          <a:endParaRPr lang="en-US" sz="1800" dirty="0">
            <a:latin typeface="Times New Roman" pitchFamily="18" charset="0"/>
            <a:cs typeface="Times New Roman" pitchFamily="18" charset="0"/>
          </a:endParaRPr>
        </a:p>
      </dgm:t>
    </dgm:pt>
    <dgm:pt modelId="{555C22E6-39A6-4704-B7E3-E655AEC729B8}" type="parTrans" cxnId="{F69F749C-E372-4889-9C7C-6AC66DD20A48}">
      <dgm:prSet/>
      <dgm:spPr/>
      <dgm:t>
        <a:bodyPr/>
        <a:lstStyle/>
        <a:p>
          <a:endParaRPr lang="en-US"/>
        </a:p>
      </dgm:t>
    </dgm:pt>
    <dgm:pt modelId="{CCCFA6A9-77C9-40E1-A5AE-138CD1205BAD}" type="sibTrans" cxnId="{F69F749C-E372-4889-9C7C-6AC66DD20A48}">
      <dgm:prSet/>
      <dgm:spPr/>
      <dgm:t>
        <a:bodyPr/>
        <a:lstStyle/>
        <a:p>
          <a:endParaRPr lang="en-US"/>
        </a:p>
      </dgm:t>
    </dgm:pt>
    <dgm:pt modelId="{BAF5BCB0-9BDF-4B74-87C7-67567C4F8557}">
      <dgm:prSet phldrT="[Text]" custT="1"/>
      <dgm:spPr/>
      <dgm:t>
        <a:bodyPr/>
        <a:lstStyle/>
        <a:p>
          <a:r>
            <a:rPr lang="en-US" sz="1800" dirty="0" smtClean="0">
              <a:latin typeface="Times New Roman" pitchFamily="18" charset="0"/>
              <a:cs typeface="Times New Roman" pitchFamily="18" charset="0"/>
            </a:rPr>
            <a:t>The actions of the extraocular muscles depend on the position of the globe at the time of muscle contraction</a:t>
          </a:r>
          <a:endParaRPr lang="en-US" sz="1800" dirty="0">
            <a:latin typeface="Times New Roman" pitchFamily="18" charset="0"/>
            <a:cs typeface="Times New Roman" pitchFamily="18" charset="0"/>
          </a:endParaRPr>
        </a:p>
      </dgm:t>
    </dgm:pt>
    <dgm:pt modelId="{4B11E323-04F2-47F5-AC34-08AF1A399EC1}" type="sibTrans" cxnId="{B8941688-9861-4200-A97D-2194E374CA51}">
      <dgm:prSet/>
      <dgm:spPr/>
      <dgm:t>
        <a:bodyPr/>
        <a:lstStyle/>
        <a:p>
          <a:endParaRPr lang="en-US"/>
        </a:p>
      </dgm:t>
    </dgm:pt>
    <dgm:pt modelId="{D3B25A16-3094-42E9-9BC7-EBE7914FFAE1}" type="parTrans" cxnId="{B8941688-9861-4200-A97D-2194E374CA51}">
      <dgm:prSet/>
      <dgm:spPr/>
      <dgm:t>
        <a:bodyPr/>
        <a:lstStyle/>
        <a:p>
          <a:endParaRPr lang="en-US"/>
        </a:p>
      </dgm:t>
    </dgm:pt>
    <dgm:pt modelId="{AFB5B23F-A0BC-4142-A192-5CE82DCED70B}" type="pres">
      <dgm:prSet presAssocID="{30BB42E3-542B-4803-8311-D220410FE338}" presName="Name0" presStyleCnt="0">
        <dgm:presLayoutVars>
          <dgm:dir/>
          <dgm:animLvl val="lvl"/>
          <dgm:resizeHandles val="exact"/>
        </dgm:presLayoutVars>
      </dgm:prSet>
      <dgm:spPr/>
      <dgm:t>
        <a:bodyPr/>
        <a:lstStyle/>
        <a:p>
          <a:endParaRPr lang="en-US"/>
        </a:p>
      </dgm:t>
    </dgm:pt>
    <dgm:pt modelId="{C322C2AF-86D5-4F22-8B72-0CC5EC1164BB}" type="pres">
      <dgm:prSet presAssocID="{AA9AE431-5E76-4992-81D5-BE0F83C0F330}" presName="linNode" presStyleCnt="0"/>
      <dgm:spPr/>
    </dgm:pt>
    <dgm:pt modelId="{C5E163F7-3E96-4391-999F-5682E37B4591}" type="pres">
      <dgm:prSet presAssocID="{AA9AE431-5E76-4992-81D5-BE0F83C0F330}" presName="parentText" presStyleLbl="node1" presStyleIdx="0" presStyleCnt="1" custScaleX="80312">
        <dgm:presLayoutVars>
          <dgm:chMax val="1"/>
          <dgm:bulletEnabled val="1"/>
        </dgm:presLayoutVars>
      </dgm:prSet>
      <dgm:spPr/>
      <dgm:t>
        <a:bodyPr/>
        <a:lstStyle/>
        <a:p>
          <a:endParaRPr lang="en-US"/>
        </a:p>
      </dgm:t>
    </dgm:pt>
    <dgm:pt modelId="{0ADCB703-757B-4DA2-81E8-B7D05C197A43}" type="pres">
      <dgm:prSet presAssocID="{AA9AE431-5E76-4992-81D5-BE0F83C0F330}" presName="descendantText" presStyleLbl="alignAccFollowNode1" presStyleIdx="0" presStyleCnt="1" custScaleX="225487" custScaleY="125000">
        <dgm:presLayoutVars>
          <dgm:bulletEnabled val="1"/>
        </dgm:presLayoutVars>
      </dgm:prSet>
      <dgm:spPr/>
      <dgm:t>
        <a:bodyPr/>
        <a:lstStyle/>
        <a:p>
          <a:endParaRPr lang="en-US"/>
        </a:p>
      </dgm:t>
    </dgm:pt>
  </dgm:ptLst>
  <dgm:cxnLst>
    <dgm:cxn modelId="{1CBACD14-236B-4706-831F-D8D8F121158A}" srcId="{AA9AE431-5E76-4992-81D5-BE0F83C0F330}" destId="{987D0F82-CB6D-4EFC-9E77-172519668738}" srcOrd="1" destOrd="0" parTransId="{52CCF2D4-8237-41D3-9530-9A6470B4877B}" sibTransId="{B8BD2F47-F501-4378-A464-34BD3B28E49A}"/>
    <dgm:cxn modelId="{F69F749C-E372-4889-9C7C-6AC66DD20A48}" srcId="{AA9AE431-5E76-4992-81D5-BE0F83C0F330}" destId="{A507903A-0F25-4B28-BCD5-7DD8B5CAF6B5}" srcOrd="2" destOrd="0" parTransId="{555C22E6-39A6-4704-B7E3-E655AEC729B8}" sibTransId="{CCCFA6A9-77C9-40E1-A5AE-138CD1205BAD}"/>
    <dgm:cxn modelId="{B8941688-9861-4200-A97D-2194E374CA51}" srcId="{AA9AE431-5E76-4992-81D5-BE0F83C0F330}" destId="{BAF5BCB0-9BDF-4B74-87C7-67567C4F8557}" srcOrd="0" destOrd="0" parTransId="{D3B25A16-3094-42E9-9BC7-EBE7914FFAE1}" sibTransId="{4B11E323-04F2-47F5-AC34-08AF1A399EC1}"/>
    <dgm:cxn modelId="{2F49E481-235C-43FA-865B-5D28BF304E2E}" type="presOf" srcId="{30BB42E3-542B-4803-8311-D220410FE338}" destId="{AFB5B23F-A0BC-4142-A192-5CE82DCED70B}" srcOrd="0" destOrd="0" presId="urn:microsoft.com/office/officeart/2005/8/layout/vList5"/>
    <dgm:cxn modelId="{71979B06-25F1-49C0-9879-658DA4707DCF}" type="presOf" srcId="{987D0F82-CB6D-4EFC-9E77-172519668738}" destId="{0ADCB703-757B-4DA2-81E8-B7D05C197A43}" srcOrd="0" destOrd="1" presId="urn:microsoft.com/office/officeart/2005/8/layout/vList5"/>
    <dgm:cxn modelId="{395E455F-B145-428B-AECB-22D92F1684C4}" type="presOf" srcId="{AA9AE431-5E76-4992-81D5-BE0F83C0F330}" destId="{C5E163F7-3E96-4391-999F-5682E37B4591}" srcOrd="0" destOrd="0" presId="urn:microsoft.com/office/officeart/2005/8/layout/vList5"/>
    <dgm:cxn modelId="{90549B15-7ED0-431F-821A-CAAD6F43A687}" srcId="{30BB42E3-542B-4803-8311-D220410FE338}" destId="{AA9AE431-5E76-4992-81D5-BE0F83C0F330}" srcOrd="0" destOrd="0" parTransId="{F3A841EF-B09F-4ED4-A7BF-E763802BA60C}" sibTransId="{B0921C07-C20D-4C80-AE9E-D6428A1A4E7D}"/>
    <dgm:cxn modelId="{79CCBEB4-FBAA-431B-8AE2-CEAFE0D8F237}" type="presOf" srcId="{A507903A-0F25-4B28-BCD5-7DD8B5CAF6B5}" destId="{0ADCB703-757B-4DA2-81E8-B7D05C197A43}" srcOrd="0" destOrd="2" presId="urn:microsoft.com/office/officeart/2005/8/layout/vList5"/>
    <dgm:cxn modelId="{3898F0A3-576C-4934-9CBC-8C0717597967}" type="presOf" srcId="{BAF5BCB0-9BDF-4B74-87C7-67567C4F8557}" destId="{0ADCB703-757B-4DA2-81E8-B7D05C197A43}" srcOrd="0" destOrd="0" presId="urn:microsoft.com/office/officeart/2005/8/layout/vList5"/>
    <dgm:cxn modelId="{D4C8D240-385D-4313-B474-67533AB7DA55}" type="presParOf" srcId="{AFB5B23F-A0BC-4142-A192-5CE82DCED70B}" destId="{C322C2AF-86D5-4F22-8B72-0CC5EC1164BB}" srcOrd="0" destOrd="0" presId="urn:microsoft.com/office/officeart/2005/8/layout/vList5"/>
    <dgm:cxn modelId="{181B5AFF-A964-4B58-8AF4-7DF9399FE32E}" type="presParOf" srcId="{C322C2AF-86D5-4F22-8B72-0CC5EC1164BB}" destId="{C5E163F7-3E96-4391-999F-5682E37B4591}" srcOrd="0" destOrd="0" presId="urn:microsoft.com/office/officeart/2005/8/layout/vList5"/>
    <dgm:cxn modelId="{E885EA93-C2FB-41DB-B110-9B8874B57FC0}" type="presParOf" srcId="{C322C2AF-86D5-4F22-8B72-0CC5EC1164BB}" destId="{0ADCB703-757B-4DA2-81E8-B7D05C197A4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C894DCC-6884-4380-9C7C-66A6292DE72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1056F72-66B8-465D-BE42-9A128B3FFB5E}">
      <dgm:prSet phldrT="[Text]" custT="1"/>
      <dgm:spPr/>
      <dgm:t>
        <a:bodyPr/>
        <a:lstStyle/>
        <a:p>
          <a:pPr algn="ctr"/>
          <a:r>
            <a:rPr lang="en-US" sz="1600" dirty="0" smtClean="0">
              <a:latin typeface="Times New Roman" pitchFamily="18" charset="0"/>
              <a:cs typeface="Times New Roman" pitchFamily="18" charset="0"/>
            </a:rPr>
            <a:t>SHERRINGTONS‘s LAW</a:t>
          </a:r>
          <a:endParaRPr lang="en-US" sz="1600" dirty="0">
            <a:latin typeface="Times New Roman" pitchFamily="18" charset="0"/>
            <a:cs typeface="Times New Roman" pitchFamily="18" charset="0"/>
          </a:endParaRPr>
        </a:p>
      </dgm:t>
    </dgm:pt>
    <dgm:pt modelId="{CD59E145-C6CB-4A00-BCF3-46316577AB63}" type="parTrans" cxnId="{72BDE1EC-1C2D-4F4C-AA8D-555D1B48E713}">
      <dgm:prSet/>
      <dgm:spPr/>
      <dgm:t>
        <a:bodyPr/>
        <a:lstStyle/>
        <a:p>
          <a:endParaRPr lang="en-US"/>
        </a:p>
      </dgm:t>
    </dgm:pt>
    <dgm:pt modelId="{89B6083C-9F84-4B0E-9356-C6308B2596CF}" type="sibTrans" cxnId="{72BDE1EC-1C2D-4F4C-AA8D-555D1B48E713}">
      <dgm:prSet/>
      <dgm:spPr/>
      <dgm:t>
        <a:bodyPr/>
        <a:lstStyle/>
        <a:p>
          <a:endParaRPr lang="en-US"/>
        </a:p>
      </dgm:t>
    </dgm:pt>
    <dgm:pt modelId="{1802655E-BB39-461C-A695-9EE34B3C7DF2}">
      <dgm:prSet phldrT="[Text]" custT="1"/>
      <dgm:spPr/>
      <dgm:t>
        <a:bodyPr/>
        <a:lstStyle/>
        <a:p>
          <a:pPr algn="l"/>
          <a:r>
            <a:rPr lang="en-US" sz="1600" dirty="0" smtClean="0">
              <a:latin typeface="Times New Roman" pitchFamily="18" charset="0"/>
              <a:cs typeface="Times New Roman" pitchFamily="18" charset="0"/>
            </a:rPr>
            <a:t>This is the law of reciprocal innervation.</a:t>
          </a:r>
          <a:endParaRPr lang="en-US" sz="1600" dirty="0">
            <a:latin typeface="Times New Roman" pitchFamily="18" charset="0"/>
            <a:cs typeface="Times New Roman" pitchFamily="18" charset="0"/>
          </a:endParaRPr>
        </a:p>
      </dgm:t>
    </dgm:pt>
    <dgm:pt modelId="{CAECF0C6-5F44-4996-8F89-70E99A9E8EB6}" type="parTrans" cxnId="{36207F72-409A-4BE2-9893-577BB42C0910}">
      <dgm:prSet/>
      <dgm:spPr/>
      <dgm:t>
        <a:bodyPr/>
        <a:lstStyle/>
        <a:p>
          <a:endParaRPr lang="en-US"/>
        </a:p>
      </dgm:t>
    </dgm:pt>
    <dgm:pt modelId="{AB6F3D47-09AE-48F8-94B5-BD5AB8E735E0}" type="sibTrans" cxnId="{36207F72-409A-4BE2-9893-577BB42C0910}">
      <dgm:prSet/>
      <dgm:spPr/>
      <dgm:t>
        <a:bodyPr/>
        <a:lstStyle/>
        <a:p>
          <a:endParaRPr lang="en-US"/>
        </a:p>
      </dgm:t>
    </dgm:pt>
    <dgm:pt modelId="{22E1FF80-95C9-4862-A398-DFAAF070DCBB}">
      <dgm:prSet phldrT="[Text]" custT="1"/>
      <dgm:spPr/>
      <dgm:t>
        <a:bodyPr/>
        <a:lstStyle/>
        <a:p>
          <a:pPr algn="l"/>
          <a:r>
            <a:rPr lang="en-US" sz="1600" dirty="0" smtClean="0">
              <a:latin typeface="Times New Roman" pitchFamily="18" charset="0"/>
              <a:cs typeface="Times New Roman" pitchFamily="18" charset="0"/>
            </a:rPr>
            <a:t>Sherrington‘s law states that increased innervation and contraction of  a muscle is automatically associated with reciprocal decrease in innervation and relaxation of its antagonist(right lateral and right medial rectus)</a:t>
          </a:r>
          <a:endParaRPr lang="en-US" sz="1600" dirty="0">
            <a:latin typeface="Times New Roman" pitchFamily="18" charset="0"/>
            <a:cs typeface="Times New Roman" pitchFamily="18" charset="0"/>
          </a:endParaRPr>
        </a:p>
      </dgm:t>
    </dgm:pt>
    <dgm:pt modelId="{A4047909-176E-4551-B70C-D95A3931ABE7}" type="parTrans" cxnId="{0B2A73D5-BB02-4EE6-90FC-73EB66C5DFBC}">
      <dgm:prSet/>
      <dgm:spPr/>
      <dgm:t>
        <a:bodyPr/>
        <a:lstStyle/>
        <a:p>
          <a:endParaRPr lang="en-US"/>
        </a:p>
      </dgm:t>
    </dgm:pt>
    <dgm:pt modelId="{1FEC94EB-7AA3-435E-A0AD-2AE7E2317CC3}" type="sibTrans" cxnId="{0B2A73D5-BB02-4EE6-90FC-73EB66C5DFBC}">
      <dgm:prSet/>
      <dgm:spPr/>
      <dgm:t>
        <a:bodyPr/>
        <a:lstStyle/>
        <a:p>
          <a:endParaRPr lang="en-US"/>
        </a:p>
      </dgm:t>
    </dgm:pt>
    <dgm:pt modelId="{3695A2D5-D668-4A0E-A407-2C86747B451B}" type="pres">
      <dgm:prSet presAssocID="{8C894DCC-6884-4380-9C7C-66A6292DE725}" presName="linear" presStyleCnt="0">
        <dgm:presLayoutVars>
          <dgm:animLvl val="lvl"/>
          <dgm:resizeHandles val="exact"/>
        </dgm:presLayoutVars>
      </dgm:prSet>
      <dgm:spPr/>
      <dgm:t>
        <a:bodyPr/>
        <a:lstStyle/>
        <a:p>
          <a:endParaRPr lang="en-US"/>
        </a:p>
      </dgm:t>
    </dgm:pt>
    <dgm:pt modelId="{616D26F2-5E42-4203-92D0-0B170AA4ED0B}" type="pres">
      <dgm:prSet presAssocID="{C1056F72-66B8-465D-BE42-9A128B3FFB5E}" presName="parentText" presStyleLbl="node1" presStyleIdx="0" presStyleCnt="1" custScaleY="71682">
        <dgm:presLayoutVars>
          <dgm:chMax val="0"/>
          <dgm:bulletEnabled val="1"/>
        </dgm:presLayoutVars>
      </dgm:prSet>
      <dgm:spPr/>
      <dgm:t>
        <a:bodyPr/>
        <a:lstStyle/>
        <a:p>
          <a:endParaRPr lang="en-US"/>
        </a:p>
      </dgm:t>
    </dgm:pt>
    <dgm:pt modelId="{3780565D-094D-4273-B82C-40907D96193F}" type="pres">
      <dgm:prSet presAssocID="{C1056F72-66B8-465D-BE42-9A128B3FFB5E}" presName="childText" presStyleLbl="revTx" presStyleIdx="0" presStyleCnt="1" custScaleY="108742">
        <dgm:presLayoutVars>
          <dgm:bulletEnabled val="1"/>
        </dgm:presLayoutVars>
      </dgm:prSet>
      <dgm:spPr/>
      <dgm:t>
        <a:bodyPr/>
        <a:lstStyle/>
        <a:p>
          <a:endParaRPr lang="en-US"/>
        </a:p>
      </dgm:t>
    </dgm:pt>
  </dgm:ptLst>
  <dgm:cxnLst>
    <dgm:cxn modelId="{A75DCED2-5D76-4D8A-934D-5979C3528804}" type="presOf" srcId="{22E1FF80-95C9-4862-A398-DFAAF070DCBB}" destId="{3780565D-094D-4273-B82C-40907D96193F}" srcOrd="0" destOrd="1" presId="urn:microsoft.com/office/officeart/2005/8/layout/vList2"/>
    <dgm:cxn modelId="{DB221DDE-5037-48F0-B421-1FA6AEAC1FCD}" type="presOf" srcId="{C1056F72-66B8-465D-BE42-9A128B3FFB5E}" destId="{616D26F2-5E42-4203-92D0-0B170AA4ED0B}" srcOrd="0" destOrd="0" presId="urn:microsoft.com/office/officeart/2005/8/layout/vList2"/>
    <dgm:cxn modelId="{5743FE05-D343-44FC-95AF-54C8B7D422C7}" type="presOf" srcId="{1802655E-BB39-461C-A695-9EE34B3C7DF2}" destId="{3780565D-094D-4273-B82C-40907D96193F}" srcOrd="0" destOrd="0" presId="urn:microsoft.com/office/officeart/2005/8/layout/vList2"/>
    <dgm:cxn modelId="{72BDE1EC-1C2D-4F4C-AA8D-555D1B48E713}" srcId="{8C894DCC-6884-4380-9C7C-66A6292DE725}" destId="{C1056F72-66B8-465D-BE42-9A128B3FFB5E}" srcOrd="0" destOrd="0" parTransId="{CD59E145-C6CB-4A00-BCF3-46316577AB63}" sibTransId="{89B6083C-9F84-4B0E-9356-C6308B2596CF}"/>
    <dgm:cxn modelId="{C2564721-7959-4E52-9262-59417724C24F}" type="presOf" srcId="{8C894DCC-6884-4380-9C7C-66A6292DE725}" destId="{3695A2D5-D668-4A0E-A407-2C86747B451B}" srcOrd="0" destOrd="0" presId="urn:microsoft.com/office/officeart/2005/8/layout/vList2"/>
    <dgm:cxn modelId="{0B2A73D5-BB02-4EE6-90FC-73EB66C5DFBC}" srcId="{C1056F72-66B8-465D-BE42-9A128B3FFB5E}" destId="{22E1FF80-95C9-4862-A398-DFAAF070DCBB}" srcOrd="1" destOrd="0" parTransId="{A4047909-176E-4551-B70C-D95A3931ABE7}" sibTransId="{1FEC94EB-7AA3-435E-A0AD-2AE7E2317CC3}"/>
    <dgm:cxn modelId="{36207F72-409A-4BE2-9893-577BB42C0910}" srcId="{C1056F72-66B8-465D-BE42-9A128B3FFB5E}" destId="{1802655E-BB39-461C-A695-9EE34B3C7DF2}" srcOrd="0" destOrd="0" parTransId="{CAECF0C6-5F44-4996-8F89-70E99A9E8EB6}" sibTransId="{AB6F3D47-09AE-48F8-94B5-BD5AB8E735E0}"/>
    <dgm:cxn modelId="{BB7A5269-8D9A-411C-8125-4C393BF8190E}" type="presParOf" srcId="{3695A2D5-D668-4A0E-A407-2C86747B451B}" destId="{616D26F2-5E42-4203-92D0-0B170AA4ED0B}" srcOrd="0" destOrd="0" presId="urn:microsoft.com/office/officeart/2005/8/layout/vList2"/>
    <dgm:cxn modelId="{92E64D49-5619-4BCB-883F-8A739E2F070F}" type="presParOf" srcId="{3695A2D5-D668-4A0E-A407-2C86747B451B}" destId="{3780565D-094D-4273-B82C-40907D96193F}"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A0E8702-5808-425B-B7B7-E390E83270A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7791E6E-0BE0-478D-A1B4-DAF025F290E6}">
      <dgm:prSet phldrT="[Text]" custT="1"/>
      <dgm:spPr/>
      <dgm:t>
        <a:bodyPr/>
        <a:lstStyle/>
        <a:p>
          <a:pPr algn="ctr"/>
          <a:r>
            <a:rPr lang="en-US" sz="1600" dirty="0" smtClean="0">
              <a:latin typeface="Times New Roman" pitchFamily="18" charset="0"/>
              <a:cs typeface="Times New Roman" pitchFamily="18" charset="0"/>
            </a:rPr>
            <a:t>HERING‘s LAW</a:t>
          </a:r>
          <a:r>
            <a:rPr lang="sr-Cyrl-CS" sz="1600" dirty="0" smtClean="0">
              <a:latin typeface="Times New Roman" pitchFamily="18" charset="0"/>
              <a:cs typeface="Times New Roman" pitchFamily="18" charset="0"/>
            </a:rPr>
            <a:t> </a:t>
          </a:r>
          <a:endParaRPr lang="en-US" sz="1600" dirty="0">
            <a:latin typeface="Times New Roman" pitchFamily="18" charset="0"/>
            <a:cs typeface="Times New Roman" pitchFamily="18" charset="0"/>
          </a:endParaRPr>
        </a:p>
      </dgm:t>
    </dgm:pt>
    <dgm:pt modelId="{9A800610-4076-450B-9043-24B806D93B69}" type="parTrans" cxnId="{7E7D9314-BAD3-457F-9C3E-CC4FD53A7DFF}">
      <dgm:prSet/>
      <dgm:spPr/>
      <dgm:t>
        <a:bodyPr/>
        <a:lstStyle/>
        <a:p>
          <a:endParaRPr lang="en-US"/>
        </a:p>
      </dgm:t>
    </dgm:pt>
    <dgm:pt modelId="{73CA5F8A-5AC6-4009-BF1C-CB262EC5AB34}" type="sibTrans" cxnId="{7E7D9314-BAD3-457F-9C3E-CC4FD53A7DFF}">
      <dgm:prSet/>
      <dgm:spPr/>
      <dgm:t>
        <a:bodyPr/>
        <a:lstStyle/>
        <a:p>
          <a:endParaRPr lang="en-US"/>
        </a:p>
      </dgm:t>
    </dgm:pt>
    <dgm:pt modelId="{0D904B1A-24C2-4795-8AC9-5B6DAE28276A}">
      <dgm:prSet phldrT="[Text]" custT="1"/>
      <dgm:spPr/>
      <dgm:t>
        <a:bodyPr/>
        <a:lstStyle/>
        <a:p>
          <a:r>
            <a:rPr lang="en-US" sz="1800" b="1" i="1" u="sng" dirty="0" smtClean="0">
              <a:latin typeface="Times New Roman" pitchFamily="18" charset="0"/>
              <a:cs typeface="Times New Roman" pitchFamily="18" charset="0"/>
            </a:rPr>
            <a:t>Yoke muscles</a:t>
          </a:r>
          <a:r>
            <a:rPr lang="en-US" sz="1600" dirty="0" smtClean="0">
              <a:latin typeface="Times New Roman" pitchFamily="18" charset="0"/>
              <a:cs typeface="Times New Roman" pitchFamily="18" charset="0"/>
            </a:rPr>
            <a:t>: when the eyes are moving into each of the 6 cardinal position of gaze, a muscle of one is paired with a yoke muscle of the opposite eye (right lateral and  left medial rectus)</a:t>
          </a:r>
          <a:endParaRPr lang="en-US" sz="1600" dirty="0">
            <a:latin typeface="Times New Roman" pitchFamily="18" charset="0"/>
            <a:cs typeface="Times New Roman" pitchFamily="18" charset="0"/>
          </a:endParaRPr>
        </a:p>
      </dgm:t>
    </dgm:pt>
    <dgm:pt modelId="{41003216-A064-4DC5-A7A1-5C2326DDB17F}" type="parTrans" cxnId="{504A8E2E-3EA1-470E-9629-7F5191EC0C96}">
      <dgm:prSet/>
      <dgm:spPr/>
      <dgm:t>
        <a:bodyPr/>
        <a:lstStyle/>
        <a:p>
          <a:endParaRPr lang="en-US"/>
        </a:p>
      </dgm:t>
    </dgm:pt>
    <dgm:pt modelId="{6F955807-46FF-4D35-AB43-9ACB633DE74B}" type="sibTrans" cxnId="{504A8E2E-3EA1-470E-9629-7F5191EC0C96}">
      <dgm:prSet/>
      <dgm:spPr/>
      <dgm:t>
        <a:bodyPr/>
        <a:lstStyle/>
        <a:p>
          <a:endParaRPr lang="en-US"/>
        </a:p>
      </dgm:t>
    </dgm:pt>
    <dgm:pt modelId="{74D17E2E-34CD-4F96-95C8-E1946B7CE986}">
      <dgm:prSet phldrT="[Text]" custT="1"/>
      <dgm:spPr/>
      <dgm:t>
        <a:bodyPr/>
        <a:lstStyle/>
        <a:p>
          <a:r>
            <a:rPr lang="en-US" sz="1600" dirty="0" err="1" smtClean="0">
              <a:latin typeface="Times New Roman" pitchFamily="18" charset="0"/>
              <a:cs typeface="Times New Roman" pitchFamily="18" charset="0"/>
            </a:rPr>
            <a:t>Hering‘s</a:t>
          </a:r>
          <a:r>
            <a:rPr lang="en-US" sz="1600" dirty="0" smtClean="0">
              <a:latin typeface="Times New Roman" pitchFamily="18" charset="0"/>
              <a:cs typeface="Times New Roman" pitchFamily="18" charset="0"/>
            </a:rPr>
            <a:t> low states that during any conjugate eye movement equal and simultaneous innervation flow to the yoke muscles</a:t>
          </a:r>
          <a:endParaRPr lang="en-US" sz="1600" dirty="0">
            <a:latin typeface="Times New Roman" pitchFamily="18" charset="0"/>
            <a:cs typeface="Times New Roman" pitchFamily="18" charset="0"/>
          </a:endParaRPr>
        </a:p>
      </dgm:t>
    </dgm:pt>
    <dgm:pt modelId="{F906B2C9-07FB-4A9F-9840-A02AFE2F079D}" type="parTrans" cxnId="{8B78CFB0-6703-4B0A-A8D8-9AE0CFEA381F}">
      <dgm:prSet/>
      <dgm:spPr/>
      <dgm:t>
        <a:bodyPr/>
        <a:lstStyle/>
        <a:p>
          <a:endParaRPr lang="en-US"/>
        </a:p>
      </dgm:t>
    </dgm:pt>
    <dgm:pt modelId="{773468B8-AEFB-4D6E-BF87-0FF2040D872C}" type="sibTrans" cxnId="{8B78CFB0-6703-4B0A-A8D8-9AE0CFEA381F}">
      <dgm:prSet/>
      <dgm:spPr/>
      <dgm:t>
        <a:bodyPr/>
        <a:lstStyle/>
        <a:p>
          <a:endParaRPr lang="en-US"/>
        </a:p>
      </dgm:t>
    </dgm:pt>
    <dgm:pt modelId="{1C23454A-A5CE-4F74-863C-0A69B9945A1C}" type="pres">
      <dgm:prSet presAssocID="{5A0E8702-5808-425B-B7B7-E390E83270AA}" presName="linear" presStyleCnt="0">
        <dgm:presLayoutVars>
          <dgm:animLvl val="lvl"/>
          <dgm:resizeHandles val="exact"/>
        </dgm:presLayoutVars>
      </dgm:prSet>
      <dgm:spPr/>
      <dgm:t>
        <a:bodyPr/>
        <a:lstStyle/>
        <a:p>
          <a:endParaRPr lang="en-US"/>
        </a:p>
      </dgm:t>
    </dgm:pt>
    <dgm:pt modelId="{F57FCDB4-551F-48E2-BE42-FCFCC6376D0A}" type="pres">
      <dgm:prSet presAssocID="{B7791E6E-0BE0-478D-A1B4-DAF025F290E6}" presName="parentText" presStyleLbl="node1" presStyleIdx="0" presStyleCnt="1" custScaleY="85541">
        <dgm:presLayoutVars>
          <dgm:chMax val="0"/>
          <dgm:bulletEnabled val="1"/>
        </dgm:presLayoutVars>
      </dgm:prSet>
      <dgm:spPr/>
      <dgm:t>
        <a:bodyPr/>
        <a:lstStyle/>
        <a:p>
          <a:endParaRPr lang="en-US"/>
        </a:p>
      </dgm:t>
    </dgm:pt>
    <dgm:pt modelId="{90AC5EC2-7935-416B-823E-184707114E44}" type="pres">
      <dgm:prSet presAssocID="{B7791E6E-0BE0-478D-A1B4-DAF025F290E6}" presName="childText" presStyleLbl="revTx" presStyleIdx="0" presStyleCnt="1" custScaleY="120563">
        <dgm:presLayoutVars>
          <dgm:bulletEnabled val="1"/>
        </dgm:presLayoutVars>
      </dgm:prSet>
      <dgm:spPr/>
      <dgm:t>
        <a:bodyPr/>
        <a:lstStyle/>
        <a:p>
          <a:endParaRPr lang="en-US"/>
        </a:p>
      </dgm:t>
    </dgm:pt>
  </dgm:ptLst>
  <dgm:cxnLst>
    <dgm:cxn modelId="{C61C50A8-AD65-4E3F-9E1E-2245651F80EF}" type="presOf" srcId="{5A0E8702-5808-425B-B7B7-E390E83270AA}" destId="{1C23454A-A5CE-4F74-863C-0A69B9945A1C}" srcOrd="0" destOrd="0" presId="urn:microsoft.com/office/officeart/2005/8/layout/vList2"/>
    <dgm:cxn modelId="{66EF9FF8-F686-4154-9FBD-FA6CFFA48CD0}" type="presOf" srcId="{0D904B1A-24C2-4795-8AC9-5B6DAE28276A}" destId="{90AC5EC2-7935-416B-823E-184707114E44}" srcOrd="0" destOrd="0" presId="urn:microsoft.com/office/officeart/2005/8/layout/vList2"/>
    <dgm:cxn modelId="{504A8E2E-3EA1-470E-9629-7F5191EC0C96}" srcId="{B7791E6E-0BE0-478D-A1B4-DAF025F290E6}" destId="{0D904B1A-24C2-4795-8AC9-5B6DAE28276A}" srcOrd="0" destOrd="0" parTransId="{41003216-A064-4DC5-A7A1-5C2326DDB17F}" sibTransId="{6F955807-46FF-4D35-AB43-9ACB633DE74B}"/>
    <dgm:cxn modelId="{D5485CF3-0792-4090-9D6E-EF4C1B39AD51}" type="presOf" srcId="{B7791E6E-0BE0-478D-A1B4-DAF025F290E6}" destId="{F57FCDB4-551F-48E2-BE42-FCFCC6376D0A}" srcOrd="0" destOrd="0" presId="urn:microsoft.com/office/officeart/2005/8/layout/vList2"/>
    <dgm:cxn modelId="{7E7D9314-BAD3-457F-9C3E-CC4FD53A7DFF}" srcId="{5A0E8702-5808-425B-B7B7-E390E83270AA}" destId="{B7791E6E-0BE0-478D-A1B4-DAF025F290E6}" srcOrd="0" destOrd="0" parTransId="{9A800610-4076-450B-9043-24B806D93B69}" sibTransId="{73CA5F8A-5AC6-4009-BF1C-CB262EC5AB34}"/>
    <dgm:cxn modelId="{8B78CFB0-6703-4B0A-A8D8-9AE0CFEA381F}" srcId="{B7791E6E-0BE0-478D-A1B4-DAF025F290E6}" destId="{74D17E2E-34CD-4F96-95C8-E1946B7CE986}" srcOrd="1" destOrd="0" parTransId="{F906B2C9-07FB-4A9F-9840-A02AFE2F079D}" sibTransId="{773468B8-AEFB-4D6E-BF87-0FF2040D872C}"/>
    <dgm:cxn modelId="{DA8EAEDD-F212-4BD8-91A9-C63EF9F66178}" type="presOf" srcId="{74D17E2E-34CD-4F96-95C8-E1946B7CE986}" destId="{90AC5EC2-7935-416B-823E-184707114E44}" srcOrd="0" destOrd="1" presId="urn:microsoft.com/office/officeart/2005/8/layout/vList2"/>
    <dgm:cxn modelId="{403A6E3E-66CC-4C0B-BB00-6F650F6669FE}" type="presParOf" srcId="{1C23454A-A5CE-4F74-863C-0A69B9945A1C}" destId="{F57FCDB4-551F-48E2-BE42-FCFCC6376D0A}" srcOrd="0" destOrd="0" presId="urn:microsoft.com/office/officeart/2005/8/layout/vList2"/>
    <dgm:cxn modelId="{FA34115E-33F1-4408-B9E7-AD7CF8BB764E}" type="presParOf" srcId="{1C23454A-A5CE-4F74-863C-0A69B9945A1C}" destId="{90AC5EC2-7935-416B-823E-184707114E44}"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30BB42E3-542B-4803-8311-D220410FE33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A9AE431-5E76-4992-81D5-BE0F83C0F330}">
      <dgm:prSet phldrT="[Text]" custT="1"/>
      <dgm:spPr/>
      <dgm:t>
        <a:bodyPr/>
        <a:lstStyle/>
        <a:p>
          <a:r>
            <a:rPr lang="en-US" sz="1800" dirty="0" smtClean="0">
              <a:latin typeface="Times New Roman" pitchFamily="18" charset="0"/>
              <a:cs typeface="Times New Roman" pitchFamily="18" charset="0"/>
            </a:rPr>
            <a:t>Actions of the extraocular muscles</a:t>
          </a:r>
          <a:endParaRPr lang="en-US" sz="1800" dirty="0">
            <a:latin typeface="Times New Roman" pitchFamily="18" charset="0"/>
            <a:cs typeface="Times New Roman" pitchFamily="18" charset="0"/>
          </a:endParaRPr>
        </a:p>
      </dgm:t>
    </dgm:pt>
    <dgm:pt modelId="{F3A841EF-B09F-4ED4-A7BF-E763802BA60C}" type="parTrans" cxnId="{90549B15-7ED0-431F-821A-CAAD6F43A687}">
      <dgm:prSet/>
      <dgm:spPr/>
      <dgm:t>
        <a:bodyPr/>
        <a:lstStyle/>
        <a:p>
          <a:endParaRPr lang="en-US"/>
        </a:p>
      </dgm:t>
    </dgm:pt>
    <dgm:pt modelId="{B0921C07-C20D-4C80-AE9E-D6428A1A4E7D}" type="sibTrans" cxnId="{90549B15-7ED0-431F-821A-CAAD6F43A687}">
      <dgm:prSet/>
      <dgm:spPr/>
      <dgm:t>
        <a:bodyPr/>
        <a:lstStyle/>
        <a:p>
          <a:endParaRPr lang="en-US"/>
        </a:p>
      </dgm:t>
    </dgm:pt>
    <dgm:pt modelId="{987D0F82-CB6D-4EFC-9E77-172519668738}">
      <dgm:prSet phldrT="[Text]" custT="1"/>
      <dgm:spPr/>
      <dgm:t>
        <a:bodyPr/>
        <a:lstStyle/>
        <a:p>
          <a:r>
            <a:rPr lang="en-US" sz="1800" b="1" i="1" dirty="0" smtClean="0">
              <a:latin typeface="Times New Roman" pitchFamily="18" charset="0"/>
              <a:cs typeface="Times New Roman" pitchFamily="18" charset="0"/>
            </a:rPr>
            <a:t>The primary action </a:t>
          </a:r>
          <a:r>
            <a:rPr lang="en-US" sz="1800" dirty="0" smtClean="0">
              <a:latin typeface="Times New Roman" pitchFamily="18" charset="0"/>
              <a:cs typeface="Times New Roman" pitchFamily="18" charset="0"/>
            </a:rPr>
            <a:t>of a muscle is its major effect when the eye is the primary position (straight ahead)</a:t>
          </a:r>
          <a:endParaRPr lang="en-US" sz="1800" dirty="0">
            <a:latin typeface="Times New Roman" pitchFamily="18" charset="0"/>
            <a:cs typeface="Times New Roman" pitchFamily="18" charset="0"/>
          </a:endParaRPr>
        </a:p>
      </dgm:t>
    </dgm:pt>
    <dgm:pt modelId="{52CCF2D4-8237-41D3-9530-9A6470B4877B}" type="parTrans" cxnId="{1CBACD14-236B-4706-831F-D8D8F121158A}">
      <dgm:prSet/>
      <dgm:spPr/>
      <dgm:t>
        <a:bodyPr/>
        <a:lstStyle/>
        <a:p>
          <a:endParaRPr lang="en-US"/>
        </a:p>
      </dgm:t>
    </dgm:pt>
    <dgm:pt modelId="{B8BD2F47-F501-4378-A464-34BD3B28E49A}" type="sibTrans" cxnId="{1CBACD14-236B-4706-831F-D8D8F121158A}">
      <dgm:prSet/>
      <dgm:spPr/>
      <dgm:t>
        <a:bodyPr/>
        <a:lstStyle/>
        <a:p>
          <a:endParaRPr lang="en-US"/>
        </a:p>
      </dgm:t>
    </dgm:pt>
    <dgm:pt modelId="{A507903A-0F25-4B28-BCD5-7DD8B5CAF6B5}">
      <dgm:prSet phldrT="[Text]" custT="1"/>
      <dgm:spPr/>
      <dgm:t>
        <a:bodyPr/>
        <a:lstStyle/>
        <a:p>
          <a:r>
            <a:rPr lang="en-US" sz="1800" b="1" i="1" dirty="0" smtClean="0">
              <a:latin typeface="Times New Roman" pitchFamily="18" charset="0"/>
              <a:cs typeface="Times New Roman" pitchFamily="18" charset="0"/>
            </a:rPr>
            <a:t>The subsidiary actions </a:t>
          </a:r>
          <a:r>
            <a:rPr lang="en-US" sz="1800" dirty="0" smtClean="0">
              <a:latin typeface="Times New Roman" pitchFamily="18" charset="0"/>
              <a:cs typeface="Times New Roman" pitchFamily="18" charset="0"/>
            </a:rPr>
            <a:t>are the additional effects on the position of the eye</a:t>
          </a:r>
          <a:endParaRPr lang="en-US" sz="1800" dirty="0">
            <a:latin typeface="Times New Roman" pitchFamily="18" charset="0"/>
            <a:cs typeface="Times New Roman" pitchFamily="18" charset="0"/>
          </a:endParaRPr>
        </a:p>
      </dgm:t>
    </dgm:pt>
    <dgm:pt modelId="{555C22E6-39A6-4704-B7E3-E655AEC729B8}" type="parTrans" cxnId="{F69F749C-E372-4889-9C7C-6AC66DD20A48}">
      <dgm:prSet/>
      <dgm:spPr/>
      <dgm:t>
        <a:bodyPr/>
        <a:lstStyle/>
        <a:p>
          <a:endParaRPr lang="en-US"/>
        </a:p>
      </dgm:t>
    </dgm:pt>
    <dgm:pt modelId="{CCCFA6A9-77C9-40E1-A5AE-138CD1205BAD}" type="sibTrans" cxnId="{F69F749C-E372-4889-9C7C-6AC66DD20A48}">
      <dgm:prSet/>
      <dgm:spPr/>
      <dgm:t>
        <a:bodyPr/>
        <a:lstStyle/>
        <a:p>
          <a:endParaRPr lang="en-US"/>
        </a:p>
      </dgm:t>
    </dgm:pt>
    <dgm:pt modelId="{BAF5BCB0-9BDF-4B74-87C7-67567C4F8557}">
      <dgm:prSet phldrT="[Text]" custT="1"/>
      <dgm:spPr/>
      <dgm:t>
        <a:bodyPr/>
        <a:lstStyle/>
        <a:p>
          <a:r>
            <a:rPr lang="en-US" sz="1800" dirty="0" smtClean="0">
              <a:latin typeface="Times New Roman" pitchFamily="18" charset="0"/>
              <a:cs typeface="Times New Roman" pitchFamily="18" charset="0"/>
            </a:rPr>
            <a:t>The actions of the extraocular muscles depend on the position of the globe at the time of muscle contraction</a:t>
          </a:r>
          <a:endParaRPr lang="en-US" sz="1800" dirty="0">
            <a:latin typeface="Times New Roman" pitchFamily="18" charset="0"/>
            <a:cs typeface="Times New Roman" pitchFamily="18" charset="0"/>
          </a:endParaRPr>
        </a:p>
      </dgm:t>
    </dgm:pt>
    <dgm:pt modelId="{4B11E323-04F2-47F5-AC34-08AF1A399EC1}" type="sibTrans" cxnId="{B8941688-9861-4200-A97D-2194E374CA51}">
      <dgm:prSet/>
      <dgm:spPr/>
      <dgm:t>
        <a:bodyPr/>
        <a:lstStyle/>
        <a:p>
          <a:endParaRPr lang="en-US"/>
        </a:p>
      </dgm:t>
    </dgm:pt>
    <dgm:pt modelId="{D3B25A16-3094-42E9-9BC7-EBE7914FFAE1}" type="parTrans" cxnId="{B8941688-9861-4200-A97D-2194E374CA51}">
      <dgm:prSet/>
      <dgm:spPr/>
      <dgm:t>
        <a:bodyPr/>
        <a:lstStyle/>
        <a:p>
          <a:endParaRPr lang="en-US"/>
        </a:p>
      </dgm:t>
    </dgm:pt>
    <dgm:pt modelId="{AFB5B23F-A0BC-4142-A192-5CE82DCED70B}" type="pres">
      <dgm:prSet presAssocID="{30BB42E3-542B-4803-8311-D220410FE338}" presName="Name0" presStyleCnt="0">
        <dgm:presLayoutVars>
          <dgm:dir/>
          <dgm:animLvl val="lvl"/>
          <dgm:resizeHandles val="exact"/>
        </dgm:presLayoutVars>
      </dgm:prSet>
      <dgm:spPr/>
      <dgm:t>
        <a:bodyPr/>
        <a:lstStyle/>
        <a:p>
          <a:endParaRPr lang="en-US"/>
        </a:p>
      </dgm:t>
    </dgm:pt>
    <dgm:pt modelId="{C322C2AF-86D5-4F22-8B72-0CC5EC1164BB}" type="pres">
      <dgm:prSet presAssocID="{AA9AE431-5E76-4992-81D5-BE0F83C0F330}" presName="linNode" presStyleCnt="0"/>
      <dgm:spPr/>
    </dgm:pt>
    <dgm:pt modelId="{C5E163F7-3E96-4391-999F-5682E37B4591}" type="pres">
      <dgm:prSet presAssocID="{AA9AE431-5E76-4992-81D5-BE0F83C0F330}" presName="parentText" presStyleLbl="node1" presStyleIdx="0" presStyleCnt="1" custScaleX="80312">
        <dgm:presLayoutVars>
          <dgm:chMax val="1"/>
          <dgm:bulletEnabled val="1"/>
        </dgm:presLayoutVars>
      </dgm:prSet>
      <dgm:spPr/>
      <dgm:t>
        <a:bodyPr/>
        <a:lstStyle/>
        <a:p>
          <a:endParaRPr lang="en-US"/>
        </a:p>
      </dgm:t>
    </dgm:pt>
    <dgm:pt modelId="{0ADCB703-757B-4DA2-81E8-B7D05C197A43}" type="pres">
      <dgm:prSet presAssocID="{AA9AE431-5E76-4992-81D5-BE0F83C0F330}" presName="descendantText" presStyleLbl="alignAccFollowNode1" presStyleIdx="0" presStyleCnt="1" custScaleX="225487" custScaleY="125000">
        <dgm:presLayoutVars>
          <dgm:bulletEnabled val="1"/>
        </dgm:presLayoutVars>
      </dgm:prSet>
      <dgm:spPr/>
      <dgm:t>
        <a:bodyPr/>
        <a:lstStyle/>
        <a:p>
          <a:endParaRPr lang="en-US"/>
        </a:p>
      </dgm:t>
    </dgm:pt>
  </dgm:ptLst>
  <dgm:cxnLst>
    <dgm:cxn modelId="{1CBACD14-236B-4706-831F-D8D8F121158A}" srcId="{AA9AE431-5E76-4992-81D5-BE0F83C0F330}" destId="{987D0F82-CB6D-4EFC-9E77-172519668738}" srcOrd="1" destOrd="0" parTransId="{52CCF2D4-8237-41D3-9530-9A6470B4877B}" sibTransId="{B8BD2F47-F501-4378-A464-34BD3B28E49A}"/>
    <dgm:cxn modelId="{F69F749C-E372-4889-9C7C-6AC66DD20A48}" srcId="{AA9AE431-5E76-4992-81D5-BE0F83C0F330}" destId="{A507903A-0F25-4B28-BCD5-7DD8B5CAF6B5}" srcOrd="2" destOrd="0" parTransId="{555C22E6-39A6-4704-B7E3-E655AEC729B8}" sibTransId="{CCCFA6A9-77C9-40E1-A5AE-138CD1205BAD}"/>
    <dgm:cxn modelId="{B8941688-9861-4200-A97D-2194E374CA51}" srcId="{AA9AE431-5E76-4992-81D5-BE0F83C0F330}" destId="{BAF5BCB0-9BDF-4B74-87C7-67567C4F8557}" srcOrd="0" destOrd="0" parTransId="{D3B25A16-3094-42E9-9BC7-EBE7914FFAE1}" sibTransId="{4B11E323-04F2-47F5-AC34-08AF1A399EC1}"/>
    <dgm:cxn modelId="{2F49E481-235C-43FA-865B-5D28BF304E2E}" type="presOf" srcId="{30BB42E3-542B-4803-8311-D220410FE338}" destId="{AFB5B23F-A0BC-4142-A192-5CE82DCED70B}" srcOrd="0" destOrd="0" presId="urn:microsoft.com/office/officeart/2005/8/layout/vList5"/>
    <dgm:cxn modelId="{71979B06-25F1-49C0-9879-658DA4707DCF}" type="presOf" srcId="{987D0F82-CB6D-4EFC-9E77-172519668738}" destId="{0ADCB703-757B-4DA2-81E8-B7D05C197A43}" srcOrd="0" destOrd="1" presId="urn:microsoft.com/office/officeart/2005/8/layout/vList5"/>
    <dgm:cxn modelId="{395E455F-B145-428B-AECB-22D92F1684C4}" type="presOf" srcId="{AA9AE431-5E76-4992-81D5-BE0F83C0F330}" destId="{C5E163F7-3E96-4391-999F-5682E37B4591}" srcOrd="0" destOrd="0" presId="urn:microsoft.com/office/officeart/2005/8/layout/vList5"/>
    <dgm:cxn modelId="{90549B15-7ED0-431F-821A-CAAD6F43A687}" srcId="{30BB42E3-542B-4803-8311-D220410FE338}" destId="{AA9AE431-5E76-4992-81D5-BE0F83C0F330}" srcOrd="0" destOrd="0" parTransId="{F3A841EF-B09F-4ED4-A7BF-E763802BA60C}" sibTransId="{B0921C07-C20D-4C80-AE9E-D6428A1A4E7D}"/>
    <dgm:cxn modelId="{79CCBEB4-FBAA-431B-8AE2-CEAFE0D8F237}" type="presOf" srcId="{A507903A-0F25-4B28-BCD5-7DD8B5CAF6B5}" destId="{0ADCB703-757B-4DA2-81E8-B7D05C197A43}" srcOrd="0" destOrd="2" presId="urn:microsoft.com/office/officeart/2005/8/layout/vList5"/>
    <dgm:cxn modelId="{3898F0A3-576C-4934-9CBC-8C0717597967}" type="presOf" srcId="{BAF5BCB0-9BDF-4B74-87C7-67567C4F8557}" destId="{0ADCB703-757B-4DA2-81E8-B7D05C197A43}" srcOrd="0" destOrd="0" presId="urn:microsoft.com/office/officeart/2005/8/layout/vList5"/>
    <dgm:cxn modelId="{D4C8D240-385D-4313-B474-67533AB7DA55}" type="presParOf" srcId="{AFB5B23F-A0BC-4142-A192-5CE82DCED70B}" destId="{C322C2AF-86D5-4F22-8B72-0CC5EC1164BB}" srcOrd="0" destOrd="0" presId="urn:microsoft.com/office/officeart/2005/8/layout/vList5"/>
    <dgm:cxn modelId="{181B5AFF-A964-4B58-8AF4-7DF9399FE32E}" type="presParOf" srcId="{C322C2AF-86D5-4F22-8B72-0CC5EC1164BB}" destId="{C5E163F7-3E96-4391-999F-5682E37B4591}" srcOrd="0" destOrd="0" presId="urn:microsoft.com/office/officeart/2005/8/layout/vList5"/>
    <dgm:cxn modelId="{E885EA93-C2FB-41DB-B110-9B8874B57FC0}" type="presParOf" srcId="{C322C2AF-86D5-4F22-8B72-0CC5EC1164BB}" destId="{0ADCB703-757B-4DA2-81E8-B7D05C197A4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8C894DCC-6884-4380-9C7C-66A6292DE72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1056F72-66B8-465D-BE42-9A128B3FFB5E}">
      <dgm:prSet phldrT="[Text]" custT="1"/>
      <dgm:spPr/>
      <dgm:t>
        <a:bodyPr/>
        <a:lstStyle/>
        <a:p>
          <a:pPr algn="ctr"/>
          <a:r>
            <a:rPr lang="en-US" sz="1600" dirty="0" smtClean="0">
              <a:latin typeface="Times New Roman" pitchFamily="18" charset="0"/>
              <a:cs typeface="Times New Roman" pitchFamily="18" charset="0"/>
            </a:rPr>
            <a:t>SHERRINGTONS‘s LAW</a:t>
          </a:r>
          <a:endParaRPr lang="en-US" sz="1600" dirty="0">
            <a:latin typeface="Times New Roman" pitchFamily="18" charset="0"/>
            <a:cs typeface="Times New Roman" pitchFamily="18" charset="0"/>
          </a:endParaRPr>
        </a:p>
      </dgm:t>
    </dgm:pt>
    <dgm:pt modelId="{CD59E145-C6CB-4A00-BCF3-46316577AB63}" type="parTrans" cxnId="{72BDE1EC-1C2D-4F4C-AA8D-555D1B48E713}">
      <dgm:prSet/>
      <dgm:spPr/>
      <dgm:t>
        <a:bodyPr/>
        <a:lstStyle/>
        <a:p>
          <a:endParaRPr lang="en-US"/>
        </a:p>
      </dgm:t>
    </dgm:pt>
    <dgm:pt modelId="{89B6083C-9F84-4B0E-9356-C6308B2596CF}" type="sibTrans" cxnId="{72BDE1EC-1C2D-4F4C-AA8D-555D1B48E713}">
      <dgm:prSet/>
      <dgm:spPr/>
      <dgm:t>
        <a:bodyPr/>
        <a:lstStyle/>
        <a:p>
          <a:endParaRPr lang="en-US"/>
        </a:p>
      </dgm:t>
    </dgm:pt>
    <dgm:pt modelId="{1802655E-BB39-461C-A695-9EE34B3C7DF2}">
      <dgm:prSet phldrT="[Text]" custT="1"/>
      <dgm:spPr/>
      <dgm:t>
        <a:bodyPr/>
        <a:lstStyle/>
        <a:p>
          <a:pPr algn="l"/>
          <a:r>
            <a:rPr lang="en-US" sz="1600" dirty="0" smtClean="0">
              <a:latin typeface="Times New Roman" pitchFamily="18" charset="0"/>
              <a:cs typeface="Times New Roman" pitchFamily="18" charset="0"/>
            </a:rPr>
            <a:t>This is the law of reciprocal innervation.</a:t>
          </a:r>
          <a:endParaRPr lang="en-US" sz="1600" dirty="0">
            <a:latin typeface="Times New Roman" pitchFamily="18" charset="0"/>
            <a:cs typeface="Times New Roman" pitchFamily="18" charset="0"/>
          </a:endParaRPr>
        </a:p>
      </dgm:t>
    </dgm:pt>
    <dgm:pt modelId="{CAECF0C6-5F44-4996-8F89-70E99A9E8EB6}" type="parTrans" cxnId="{36207F72-409A-4BE2-9893-577BB42C0910}">
      <dgm:prSet/>
      <dgm:spPr/>
      <dgm:t>
        <a:bodyPr/>
        <a:lstStyle/>
        <a:p>
          <a:endParaRPr lang="en-US"/>
        </a:p>
      </dgm:t>
    </dgm:pt>
    <dgm:pt modelId="{AB6F3D47-09AE-48F8-94B5-BD5AB8E735E0}" type="sibTrans" cxnId="{36207F72-409A-4BE2-9893-577BB42C0910}">
      <dgm:prSet/>
      <dgm:spPr/>
      <dgm:t>
        <a:bodyPr/>
        <a:lstStyle/>
        <a:p>
          <a:endParaRPr lang="en-US"/>
        </a:p>
      </dgm:t>
    </dgm:pt>
    <dgm:pt modelId="{22E1FF80-95C9-4862-A398-DFAAF070DCBB}">
      <dgm:prSet phldrT="[Text]" custT="1"/>
      <dgm:spPr/>
      <dgm:t>
        <a:bodyPr/>
        <a:lstStyle/>
        <a:p>
          <a:pPr algn="l"/>
          <a:r>
            <a:rPr lang="en-US" sz="1600" dirty="0" smtClean="0">
              <a:latin typeface="Times New Roman" pitchFamily="18" charset="0"/>
              <a:cs typeface="Times New Roman" pitchFamily="18" charset="0"/>
            </a:rPr>
            <a:t>Sherrington‘s law states that increased innervation and contraction of  a muscle is automatically associated with reciprocal decrease in innervation and relaxation of its antagonist(right lateral and right medial rectus)</a:t>
          </a:r>
          <a:endParaRPr lang="en-US" sz="1600" dirty="0">
            <a:latin typeface="Times New Roman" pitchFamily="18" charset="0"/>
            <a:cs typeface="Times New Roman" pitchFamily="18" charset="0"/>
          </a:endParaRPr>
        </a:p>
      </dgm:t>
    </dgm:pt>
    <dgm:pt modelId="{A4047909-176E-4551-B70C-D95A3931ABE7}" type="parTrans" cxnId="{0B2A73D5-BB02-4EE6-90FC-73EB66C5DFBC}">
      <dgm:prSet/>
      <dgm:spPr/>
      <dgm:t>
        <a:bodyPr/>
        <a:lstStyle/>
        <a:p>
          <a:endParaRPr lang="en-US"/>
        </a:p>
      </dgm:t>
    </dgm:pt>
    <dgm:pt modelId="{1FEC94EB-7AA3-435E-A0AD-2AE7E2317CC3}" type="sibTrans" cxnId="{0B2A73D5-BB02-4EE6-90FC-73EB66C5DFBC}">
      <dgm:prSet/>
      <dgm:spPr/>
      <dgm:t>
        <a:bodyPr/>
        <a:lstStyle/>
        <a:p>
          <a:endParaRPr lang="en-US"/>
        </a:p>
      </dgm:t>
    </dgm:pt>
    <dgm:pt modelId="{3695A2D5-D668-4A0E-A407-2C86747B451B}" type="pres">
      <dgm:prSet presAssocID="{8C894DCC-6884-4380-9C7C-66A6292DE725}" presName="linear" presStyleCnt="0">
        <dgm:presLayoutVars>
          <dgm:animLvl val="lvl"/>
          <dgm:resizeHandles val="exact"/>
        </dgm:presLayoutVars>
      </dgm:prSet>
      <dgm:spPr/>
      <dgm:t>
        <a:bodyPr/>
        <a:lstStyle/>
        <a:p>
          <a:endParaRPr lang="en-US"/>
        </a:p>
      </dgm:t>
    </dgm:pt>
    <dgm:pt modelId="{616D26F2-5E42-4203-92D0-0B170AA4ED0B}" type="pres">
      <dgm:prSet presAssocID="{C1056F72-66B8-465D-BE42-9A128B3FFB5E}" presName="parentText" presStyleLbl="node1" presStyleIdx="0" presStyleCnt="1" custScaleY="124541">
        <dgm:presLayoutVars>
          <dgm:chMax val="0"/>
          <dgm:bulletEnabled val="1"/>
        </dgm:presLayoutVars>
      </dgm:prSet>
      <dgm:spPr/>
      <dgm:t>
        <a:bodyPr/>
        <a:lstStyle/>
        <a:p>
          <a:endParaRPr lang="en-US"/>
        </a:p>
      </dgm:t>
    </dgm:pt>
    <dgm:pt modelId="{3780565D-094D-4273-B82C-40907D96193F}" type="pres">
      <dgm:prSet presAssocID="{C1056F72-66B8-465D-BE42-9A128B3FFB5E}" presName="childText" presStyleLbl="revTx" presStyleIdx="0" presStyleCnt="1" custScaleY="141050">
        <dgm:presLayoutVars>
          <dgm:bulletEnabled val="1"/>
        </dgm:presLayoutVars>
      </dgm:prSet>
      <dgm:spPr/>
      <dgm:t>
        <a:bodyPr/>
        <a:lstStyle/>
        <a:p>
          <a:endParaRPr lang="en-US"/>
        </a:p>
      </dgm:t>
    </dgm:pt>
  </dgm:ptLst>
  <dgm:cxnLst>
    <dgm:cxn modelId="{A75DCED2-5D76-4D8A-934D-5979C3528804}" type="presOf" srcId="{22E1FF80-95C9-4862-A398-DFAAF070DCBB}" destId="{3780565D-094D-4273-B82C-40907D96193F}" srcOrd="0" destOrd="1" presId="urn:microsoft.com/office/officeart/2005/8/layout/vList2"/>
    <dgm:cxn modelId="{DB221DDE-5037-48F0-B421-1FA6AEAC1FCD}" type="presOf" srcId="{C1056F72-66B8-465D-BE42-9A128B3FFB5E}" destId="{616D26F2-5E42-4203-92D0-0B170AA4ED0B}" srcOrd="0" destOrd="0" presId="urn:microsoft.com/office/officeart/2005/8/layout/vList2"/>
    <dgm:cxn modelId="{5743FE05-D343-44FC-95AF-54C8B7D422C7}" type="presOf" srcId="{1802655E-BB39-461C-A695-9EE34B3C7DF2}" destId="{3780565D-094D-4273-B82C-40907D96193F}" srcOrd="0" destOrd="0" presId="urn:microsoft.com/office/officeart/2005/8/layout/vList2"/>
    <dgm:cxn modelId="{72BDE1EC-1C2D-4F4C-AA8D-555D1B48E713}" srcId="{8C894DCC-6884-4380-9C7C-66A6292DE725}" destId="{C1056F72-66B8-465D-BE42-9A128B3FFB5E}" srcOrd="0" destOrd="0" parTransId="{CD59E145-C6CB-4A00-BCF3-46316577AB63}" sibTransId="{89B6083C-9F84-4B0E-9356-C6308B2596CF}"/>
    <dgm:cxn modelId="{C2564721-7959-4E52-9262-59417724C24F}" type="presOf" srcId="{8C894DCC-6884-4380-9C7C-66A6292DE725}" destId="{3695A2D5-D668-4A0E-A407-2C86747B451B}" srcOrd="0" destOrd="0" presId="urn:microsoft.com/office/officeart/2005/8/layout/vList2"/>
    <dgm:cxn modelId="{0B2A73D5-BB02-4EE6-90FC-73EB66C5DFBC}" srcId="{C1056F72-66B8-465D-BE42-9A128B3FFB5E}" destId="{22E1FF80-95C9-4862-A398-DFAAF070DCBB}" srcOrd="1" destOrd="0" parTransId="{A4047909-176E-4551-B70C-D95A3931ABE7}" sibTransId="{1FEC94EB-7AA3-435E-A0AD-2AE7E2317CC3}"/>
    <dgm:cxn modelId="{36207F72-409A-4BE2-9893-577BB42C0910}" srcId="{C1056F72-66B8-465D-BE42-9A128B3FFB5E}" destId="{1802655E-BB39-461C-A695-9EE34B3C7DF2}" srcOrd="0" destOrd="0" parTransId="{CAECF0C6-5F44-4996-8F89-70E99A9E8EB6}" sibTransId="{AB6F3D47-09AE-48F8-94B5-BD5AB8E735E0}"/>
    <dgm:cxn modelId="{BB7A5269-8D9A-411C-8125-4C393BF8190E}" type="presParOf" srcId="{3695A2D5-D668-4A0E-A407-2C86747B451B}" destId="{616D26F2-5E42-4203-92D0-0B170AA4ED0B}" srcOrd="0" destOrd="0" presId="urn:microsoft.com/office/officeart/2005/8/layout/vList2"/>
    <dgm:cxn modelId="{92E64D49-5619-4BCB-883F-8A739E2F070F}" type="presParOf" srcId="{3695A2D5-D668-4A0E-A407-2C86747B451B}" destId="{3780565D-094D-4273-B82C-40907D96193F}"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5A0E8702-5808-425B-B7B7-E390E83270A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7791E6E-0BE0-478D-A1B4-DAF025F290E6}">
      <dgm:prSet phldrT="[Text]" custT="1"/>
      <dgm:spPr/>
      <dgm:t>
        <a:bodyPr/>
        <a:lstStyle/>
        <a:p>
          <a:pPr algn="ctr"/>
          <a:r>
            <a:rPr lang="en-US" sz="1600" dirty="0" smtClean="0">
              <a:latin typeface="Times New Roman" pitchFamily="18" charset="0"/>
              <a:cs typeface="Times New Roman" pitchFamily="18" charset="0"/>
            </a:rPr>
            <a:t>HERING‘s LAW</a:t>
          </a:r>
          <a:r>
            <a:rPr lang="sr-Cyrl-CS" sz="1600" dirty="0" smtClean="0">
              <a:latin typeface="Times New Roman" pitchFamily="18" charset="0"/>
              <a:cs typeface="Times New Roman" pitchFamily="18" charset="0"/>
            </a:rPr>
            <a:t> </a:t>
          </a:r>
          <a:endParaRPr lang="en-US" sz="1600" dirty="0">
            <a:latin typeface="Times New Roman" pitchFamily="18" charset="0"/>
            <a:cs typeface="Times New Roman" pitchFamily="18" charset="0"/>
          </a:endParaRPr>
        </a:p>
      </dgm:t>
    </dgm:pt>
    <dgm:pt modelId="{9A800610-4076-450B-9043-24B806D93B69}" type="parTrans" cxnId="{7E7D9314-BAD3-457F-9C3E-CC4FD53A7DFF}">
      <dgm:prSet/>
      <dgm:spPr/>
      <dgm:t>
        <a:bodyPr/>
        <a:lstStyle/>
        <a:p>
          <a:endParaRPr lang="en-US"/>
        </a:p>
      </dgm:t>
    </dgm:pt>
    <dgm:pt modelId="{73CA5F8A-5AC6-4009-BF1C-CB262EC5AB34}" type="sibTrans" cxnId="{7E7D9314-BAD3-457F-9C3E-CC4FD53A7DFF}">
      <dgm:prSet/>
      <dgm:spPr/>
      <dgm:t>
        <a:bodyPr/>
        <a:lstStyle/>
        <a:p>
          <a:endParaRPr lang="en-US"/>
        </a:p>
      </dgm:t>
    </dgm:pt>
    <dgm:pt modelId="{0D904B1A-24C2-4795-8AC9-5B6DAE28276A}">
      <dgm:prSet phldrT="[Text]" custT="1"/>
      <dgm:spPr/>
      <dgm:t>
        <a:bodyPr/>
        <a:lstStyle/>
        <a:p>
          <a:r>
            <a:rPr lang="en-US" sz="1800" b="1" i="1" u="sng" dirty="0" smtClean="0">
              <a:latin typeface="Times New Roman" pitchFamily="18" charset="0"/>
              <a:cs typeface="Times New Roman" pitchFamily="18" charset="0"/>
            </a:rPr>
            <a:t>Yoke muscles</a:t>
          </a:r>
          <a:r>
            <a:rPr lang="en-US" sz="1600" dirty="0" smtClean="0">
              <a:latin typeface="Times New Roman" pitchFamily="18" charset="0"/>
              <a:cs typeface="Times New Roman" pitchFamily="18" charset="0"/>
            </a:rPr>
            <a:t>: when the eyes are moving into each of the 6 cardinal position of gaze, a muscle of one is paired with a yoke muscle of the opposite eye (right lateral and  left medial rectus)</a:t>
          </a:r>
          <a:endParaRPr lang="en-US" sz="1600" dirty="0">
            <a:latin typeface="Times New Roman" pitchFamily="18" charset="0"/>
            <a:cs typeface="Times New Roman" pitchFamily="18" charset="0"/>
          </a:endParaRPr>
        </a:p>
      </dgm:t>
    </dgm:pt>
    <dgm:pt modelId="{41003216-A064-4DC5-A7A1-5C2326DDB17F}" type="parTrans" cxnId="{504A8E2E-3EA1-470E-9629-7F5191EC0C96}">
      <dgm:prSet/>
      <dgm:spPr/>
      <dgm:t>
        <a:bodyPr/>
        <a:lstStyle/>
        <a:p>
          <a:endParaRPr lang="en-US"/>
        </a:p>
      </dgm:t>
    </dgm:pt>
    <dgm:pt modelId="{6F955807-46FF-4D35-AB43-9ACB633DE74B}" type="sibTrans" cxnId="{504A8E2E-3EA1-470E-9629-7F5191EC0C96}">
      <dgm:prSet/>
      <dgm:spPr/>
      <dgm:t>
        <a:bodyPr/>
        <a:lstStyle/>
        <a:p>
          <a:endParaRPr lang="en-US"/>
        </a:p>
      </dgm:t>
    </dgm:pt>
    <dgm:pt modelId="{74D17E2E-34CD-4F96-95C8-E1946B7CE986}">
      <dgm:prSet phldrT="[Text]" custT="1"/>
      <dgm:spPr/>
      <dgm:t>
        <a:bodyPr/>
        <a:lstStyle/>
        <a:p>
          <a:r>
            <a:rPr lang="en-US" sz="1600" dirty="0" err="1" smtClean="0">
              <a:latin typeface="Times New Roman" pitchFamily="18" charset="0"/>
              <a:cs typeface="Times New Roman" pitchFamily="18" charset="0"/>
            </a:rPr>
            <a:t>Hering‘s</a:t>
          </a:r>
          <a:r>
            <a:rPr lang="en-US" sz="1600" dirty="0" smtClean="0">
              <a:latin typeface="Times New Roman" pitchFamily="18" charset="0"/>
              <a:cs typeface="Times New Roman" pitchFamily="18" charset="0"/>
            </a:rPr>
            <a:t> low states that during any conjugate eye movement equal and simultaneous innervation flow to the yoke muscles</a:t>
          </a:r>
          <a:endParaRPr lang="en-US" sz="1600" dirty="0">
            <a:latin typeface="Times New Roman" pitchFamily="18" charset="0"/>
            <a:cs typeface="Times New Roman" pitchFamily="18" charset="0"/>
          </a:endParaRPr>
        </a:p>
      </dgm:t>
    </dgm:pt>
    <dgm:pt modelId="{F906B2C9-07FB-4A9F-9840-A02AFE2F079D}" type="parTrans" cxnId="{8B78CFB0-6703-4B0A-A8D8-9AE0CFEA381F}">
      <dgm:prSet/>
      <dgm:spPr/>
      <dgm:t>
        <a:bodyPr/>
        <a:lstStyle/>
        <a:p>
          <a:endParaRPr lang="en-US"/>
        </a:p>
      </dgm:t>
    </dgm:pt>
    <dgm:pt modelId="{773468B8-AEFB-4D6E-BF87-0FF2040D872C}" type="sibTrans" cxnId="{8B78CFB0-6703-4B0A-A8D8-9AE0CFEA381F}">
      <dgm:prSet/>
      <dgm:spPr/>
      <dgm:t>
        <a:bodyPr/>
        <a:lstStyle/>
        <a:p>
          <a:endParaRPr lang="en-US"/>
        </a:p>
      </dgm:t>
    </dgm:pt>
    <dgm:pt modelId="{1C23454A-A5CE-4F74-863C-0A69B9945A1C}" type="pres">
      <dgm:prSet presAssocID="{5A0E8702-5808-425B-B7B7-E390E83270AA}" presName="linear" presStyleCnt="0">
        <dgm:presLayoutVars>
          <dgm:animLvl val="lvl"/>
          <dgm:resizeHandles val="exact"/>
        </dgm:presLayoutVars>
      </dgm:prSet>
      <dgm:spPr/>
      <dgm:t>
        <a:bodyPr/>
        <a:lstStyle/>
        <a:p>
          <a:endParaRPr lang="en-US"/>
        </a:p>
      </dgm:t>
    </dgm:pt>
    <dgm:pt modelId="{F57FCDB4-551F-48E2-BE42-FCFCC6376D0A}" type="pres">
      <dgm:prSet presAssocID="{B7791E6E-0BE0-478D-A1B4-DAF025F290E6}" presName="parentText" presStyleLbl="node1" presStyleIdx="0" presStyleCnt="1" custScaleY="85541">
        <dgm:presLayoutVars>
          <dgm:chMax val="0"/>
          <dgm:bulletEnabled val="1"/>
        </dgm:presLayoutVars>
      </dgm:prSet>
      <dgm:spPr/>
      <dgm:t>
        <a:bodyPr/>
        <a:lstStyle/>
        <a:p>
          <a:endParaRPr lang="en-US"/>
        </a:p>
      </dgm:t>
    </dgm:pt>
    <dgm:pt modelId="{90AC5EC2-7935-416B-823E-184707114E44}" type="pres">
      <dgm:prSet presAssocID="{B7791E6E-0BE0-478D-A1B4-DAF025F290E6}" presName="childText" presStyleLbl="revTx" presStyleIdx="0" presStyleCnt="1" custScaleY="152337">
        <dgm:presLayoutVars>
          <dgm:bulletEnabled val="1"/>
        </dgm:presLayoutVars>
      </dgm:prSet>
      <dgm:spPr/>
      <dgm:t>
        <a:bodyPr/>
        <a:lstStyle/>
        <a:p>
          <a:endParaRPr lang="en-US"/>
        </a:p>
      </dgm:t>
    </dgm:pt>
  </dgm:ptLst>
  <dgm:cxnLst>
    <dgm:cxn modelId="{C61C50A8-AD65-4E3F-9E1E-2245651F80EF}" type="presOf" srcId="{5A0E8702-5808-425B-B7B7-E390E83270AA}" destId="{1C23454A-A5CE-4F74-863C-0A69B9945A1C}" srcOrd="0" destOrd="0" presId="urn:microsoft.com/office/officeart/2005/8/layout/vList2"/>
    <dgm:cxn modelId="{66EF9FF8-F686-4154-9FBD-FA6CFFA48CD0}" type="presOf" srcId="{0D904B1A-24C2-4795-8AC9-5B6DAE28276A}" destId="{90AC5EC2-7935-416B-823E-184707114E44}" srcOrd="0" destOrd="0" presId="urn:microsoft.com/office/officeart/2005/8/layout/vList2"/>
    <dgm:cxn modelId="{504A8E2E-3EA1-470E-9629-7F5191EC0C96}" srcId="{B7791E6E-0BE0-478D-A1B4-DAF025F290E6}" destId="{0D904B1A-24C2-4795-8AC9-5B6DAE28276A}" srcOrd="0" destOrd="0" parTransId="{41003216-A064-4DC5-A7A1-5C2326DDB17F}" sibTransId="{6F955807-46FF-4D35-AB43-9ACB633DE74B}"/>
    <dgm:cxn modelId="{D5485CF3-0792-4090-9D6E-EF4C1B39AD51}" type="presOf" srcId="{B7791E6E-0BE0-478D-A1B4-DAF025F290E6}" destId="{F57FCDB4-551F-48E2-BE42-FCFCC6376D0A}" srcOrd="0" destOrd="0" presId="urn:microsoft.com/office/officeart/2005/8/layout/vList2"/>
    <dgm:cxn modelId="{7E7D9314-BAD3-457F-9C3E-CC4FD53A7DFF}" srcId="{5A0E8702-5808-425B-B7B7-E390E83270AA}" destId="{B7791E6E-0BE0-478D-A1B4-DAF025F290E6}" srcOrd="0" destOrd="0" parTransId="{9A800610-4076-450B-9043-24B806D93B69}" sibTransId="{73CA5F8A-5AC6-4009-BF1C-CB262EC5AB34}"/>
    <dgm:cxn modelId="{8B78CFB0-6703-4B0A-A8D8-9AE0CFEA381F}" srcId="{B7791E6E-0BE0-478D-A1B4-DAF025F290E6}" destId="{74D17E2E-34CD-4F96-95C8-E1946B7CE986}" srcOrd="1" destOrd="0" parTransId="{F906B2C9-07FB-4A9F-9840-A02AFE2F079D}" sibTransId="{773468B8-AEFB-4D6E-BF87-0FF2040D872C}"/>
    <dgm:cxn modelId="{DA8EAEDD-F212-4BD8-91A9-C63EF9F66178}" type="presOf" srcId="{74D17E2E-34CD-4F96-95C8-E1946B7CE986}" destId="{90AC5EC2-7935-416B-823E-184707114E44}" srcOrd="0" destOrd="1" presId="urn:microsoft.com/office/officeart/2005/8/layout/vList2"/>
    <dgm:cxn modelId="{403A6E3E-66CC-4C0B-BB00-6F650F6669FE}" type="presParOf" srcId="{1C23454A-A5CE-4F74-863C-0A69B9945A1C}" destId="{F57FCDB4-551F-48E2-BE42-FCFCC6376D0A}" srcOrd="0" destOrd="0" presId="urn:microsoft.com/office/officeart/2005/8/layout/vList2"/>
    <dgm:cxn modelId="{FA34115E-33F1-4408-B9E7-AD7CF8BB764E}" type="presParOf" srcId="{1C23454A-A5CE-4F74-863C-0A69B9945A1C}" destId="{90AC5EC2-7935-416B-823E-184707114E44}"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F49F3DB5-CE18-4FDE-B9DB-0325E891EC2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572C9EA3-91BF-4B3B-9100-636D61E1A26F}">
      <dgm:prSet phldrT="[Text]" custT="1"/>
      <dgm:spPr/>
      <dgm:t>
        <a:bodyPr/>
        <a:lstStyle/>
        <a:p>
          <a:r>
            <a:rPr lang="en-US" sz="2000" dirty="0" smtClean="0">
              <a:latin typeface="Times New Roman" panose="02020603050405020304" pitchFamily="18" charset="0"/>
              <a:cs typeface="Times New Roman" panose="02020603050405020304" pitchFamily="18" charset="0"/>
            </a:rPr>
            <a:t>AGONIST</a:t>
          </a:r>
          <a:endParaRPr lang="en-US" sz="2000" dirty="0">
            <a:latin typeface="Times New Roman" panose="02020603050405020304" pitchFamily="18" charset="0"/>
            <a:cs typeface="Times New Roman" panose="02020603050405020304" pitchFamily="18" charset="0"/>
          </a:endParaRPr>
        </a:p>
      </dgm:t>
    </dgm:pt>
    <dgm:pt modelId="{A5B1E9C8-1A4B-4A47-93BA-26ADD72AE139}" type="parTrans" cxnId="{168651B3-71EE-4958-B285-69EAD946794C}">
      <dgm:prSet/>
      <dgm:spPr/>
      <dgm:t>
        <a:bodyPr/>
        <a:lstStyle/>
        <a:p>
          <a:endParaRPr lang="en-US"/>
        </a:p>
      </dgm:t>
    </dgm:pt>
    <dgm:pt modelId="{92F57839-57AE-421F-BEA3-F1F38CC3274B}" type="sibTrans" cxnId="{168651B3-71EE-4958-B285-69EAD946794C}">
      <dgm:prSet/>
      <dgm:spPr/>
      <dgm:t>
        <a:bodyPr/>
        <a:lstStyle/>
        <a:p>
          <a:endParaRPr lang="en-US"/>
        </a:p>
      </dgm:t>
    </dgm:pt>
    <dgm:pt modelId="{EFB37B63-5963-4430-8837-576880CDCCD1}">
      <dgm:prSet phldrT="[Text]" custT="1"/>
      <dgm:spPr/>
      <dgm:t>
        <a:bodyPr/>
        <a:lstStyle/>
        <a:p>
          <a:r>
            <a:rPr lang="en-US" sz="2000" dirty="0" smtClean="0">
              <a:latin typeface="Times New Roman" panose="02020603050405020304" pitchFamily="18" charset="0"/>
              <a:cs typeface="Times New Roman" panose="02020603050405020304" pitchFamily="18" charset="0"/>
            </a:rPr>
            <a:t>An agonist is the primary muscle moving the eye in any given direction</a:t>
          </a:r>
          <a:endParaRPr lang="en-US" sz="2000" dirty="0">
            <a:latin typeface="Times New Roman" panose="02020603050405020304" pitchFamily="18" charset="0"/>
            <a:cs typeface="Times New Roman" panose="02020603050405020304" pitchFamily="18" charset="0"/>
          </a:endParaRPr>
        </a:p>
      </dgm:t>
    </dgm:pt>
    <dgm:pt modelId="{4C23EBA2-D066-41DF-B3EB-537F195B8FD1}" type="parTrans" cxnId="{D4C84471-A812-453B-A713-69FDF35B35B7}">
      <dgm:prSet/>
      <dgm:spPr/>
      <dgm:t>
        <a:bodyPr/>
        <a:lstStyle/>
        <a:p>
          <a:endParaRPr lang="en-US"/>
        </a:p>
      </dgm:t>
    </dgm:pt>
    <dgm:pt modelId="{E97AFBE0-46E8-4A07-BE54-829A124F54B6}" type="sibTrans" cxnId="{D4C84471-A812-453B-A713-69FDF35B35B7}">
      <dgm:prSet/>
      <dgm:spPr/>
      <dgm:t>
        <a:bodyPr/>
        <a:lstStyle/>
        <a:p>
          <a:endParaRPr lang="en-US"/>
        </a:p>
      </dgm:t>
    </dgm:pt>
    <dgm:pt modelId="{F7EADF58-43DD-4085-BE34-8FA370396C01}">
      <dgm:prSet phldrT="[Text]" custT="1"/>
      <dgm:spPr/>
      <dgm:t>
        <a:bodyPr/>
        <a:lstStyle/>
        <a:p>
          <a:r>
            <a:rPr lang="en-US" sz="2000" dirty="0" smtClean="0">
              <a:latin typeface="Times New Roman" panose="02020603050405020304" pitchFamily="18" charset="0"/>
              <a:cs typeface="Times New Roman" panose="02020603050405020304" pitchFamily="18" charset="0"/>
            </a:rPr>
            <a:t>SYNERGIST</a:t>
          </a:r>
          <a:endParaRPr lang="en-US" sz="2000" dirty="0">
            <a:latin typeface="Times New Roman" panose="02020603050405020304" pitchFamily="18" charset="0"/>
            <a:cs typeface="Times New Roman" panose="02020603050405020304" pitchFamily="18" charset="0"/>
          </a:endParaRPr>
        </a:p>
      </dgm:t>
    </dgm:pt>
    <dgm:pt modelId="{340BC22B-04AF-4EDE-B05A-7DC93ACD2678}" type="parTrans" cxnId="{028B2C74-DA2E-49E3-B12A-E3793076C18C}">
      <dgm:prSet/>
      <dgm:spPr/>
      <dgm:t>
        <a:bodyPr/>
        <a:lstStyle/>
        <a:p>
          <a:endParaRPr lang="en-US"/>
        </a:p>
      </dgm:t>
    </dgm:pt>
    <dgm:pt modelId="{AF66BF47-FDC5-4437-9973-EA58B12AAD27}" type="sibTrans" cxnId="{028B2C74-DA2E-49E3-B12A-E3793076C18C}">
      <dgm:prSet/>
      <dgm:spPr/>
      <dgm:t>
        <a:bodyPr/>
        <a:lstStyle/>
        <a:p>
          <a:endParaRPr lang="en-US"/>
        </a:p>
      </dgm:t>
    </dgm:pt>
    <dgm:pt modelId="{EBAE9A42-38DE-447D-AD10-3D9966C79697}">
      <dgm:prSet phldrT="[Text]" custT="1"/>
      <dgm:spPr/>
      <dgm:t>
        <a:bodyPr/>
        <a:lstStyle/>
        <a:p>
          <a:r>
            <a:rPr lang="en-US" sz="2000" dirty="0" smtClean="0">
              <a:latin typeface="Times New Roman" panose="02020603050405020304" pitchFamily="18" charset="0"/>
              <a:cs typeface="Times New Roman" panose="02020603050405020304" pitchFamily="18" charset="0"/>
            </a:rPr>
            <a:t>A synergist is a muscle acting in conjunction with the agonist to produce a given movement</a:t>
          </a:r>
          <a:endParaRPr lang="en-US" sz="2000" dirty="0">
            <a:latin typeface="Times New Roman" panose="02020603050405020304" pitchFamily="18" charset="0"/>
            <a:cs typeface="Times New Roman" panose="02020603050405020304" pitchFamily="18" charset="0"/>
          </a:endParaRPr>
        </a:p>
      </dgm:t>
    </dgm:pt>
    <dgm:pt modelId="{A30C8F5D-F4D1-4617-808E-C999477CA1C7}" type="parTrans" cxnId="{747091A4-02A6-4066-AFEC-5F20897CAF3C}">
      <dgm:prSet/>
      <dgm:spPr/>
      <dgm:t>
        <a:bodyPr/>
        <a:lstStyle/>
        <a:p>
          <a:endParaRPr lang="en-US"/>
        </a:p>
      </dgm:t>
    </dgm:pt>
    <dgm:pt modelId="{6B715D58-F2A0-4073-BCEB-15F85B8AA6E1}" type="sibTrans" cxnId="{747091A4-02A6-4066-AFEC-5F20897CAF3C}">
      <dgm:prSet/>
      <dgm:spPr/>
      <dgm:t>
        <a:bodyPr/>
        <a:lstStyle/>
        <a:p>
          <a:endParaRPr lang="en-US"/>
        </a:p>
      </dgm:t>
    </dgm:pt>
    <dgm:pt modelId="{FBB7C433-2584-4460-8053-23C5ED792763}">
      <dgm:prSet phldrT="[Text]" custT="1"/>
      <dgm:spPr/>
      <dgm:t>
        <a:bodyPr/>
        <a:lstStyle/>
        <a:p>
          <a:r>
            <a:rPr lang="en-US" sz="2000" dirty="0" smtClean="0">
              <a:latin typeface="Times New Roman" panose="02020603050405020304" pitchFamily="18" charset="0"/>
              <a:cs typeface="Times New Roman" panose="02020603050405020304" pitchFamily="18" charset="0"/>
            </a:rPr>
            <a:t>ANTAGONIST</a:t>
          </a:r>
          <a:endParaRPr lang="en-US" sz="2000" dirty="0">
            <a:latin typeface="Times New Roman" panose="02020603050405020304" pitchFamily="18" charset="0"/>
            <a:cs typeface="Times New Roman" panose="02020603050405020304" pitchFamily="18" charset="0"/>
          </a:endParaRPr>
        </a:p>
      </dgm:t>
    </dgm:pt>
    <dgm:pt modelId="{A6A5FBD6-B06D-4A59-A66C-EAA27E784507}" type="parTrans" cxnId="{438F5B12-79EE-40CC-913B-913BBA9EE6A7}">
      <dgm:prSet/>
      <dgm:spPr/>
      <dgm:t>
        <a:bodyPr/>
        <a:lstStyle/>
        <a:p>
          <a:endParaRPr lang="en-US"/>
        </a:p>
      </dgm:t>
    </dgm:pt>
    <dgm:pt modelId="{90FBC791-D659-4B0A-AB6D-F95A0C7B877A}" type="sibTrans" cxnId="{438F5B12-79EE-40CC-913B-913BBA9EE6A7}">
      <dgm:prSet/>
      <dgm:spPr/>
      <dgm:t>
        <a:bodyPr/>
        <a:lstStyle/>
        <a:p>
          <a:endParaRPr lang="en-US"/>
        </a:p>
      </dgm:t>
    </dgm:pt>
    <dgm:pt modelId="{8DEE3D53-AC5E-48F4-8EC7-B6D0B6860CE2}">
      <dgm:prSet phldrT="[Text]" custT="1"/>
      <dgm:spPr/>
      <dgm:t>
        <a:bodyPr/>
        <a:lstStyle/>
        <a:p>
          <a:r>
            <a:rPr lang="en-US" sz="2000" dirty="0" smtClean="0">
              <a:latin typeface="Times New Roman" panose="02020603050405020304" pitchFamily="18" charset="0"/>
              <a:cs typeface="Times New Roman" panose="02020603050405020304" pitchFamily="18" charset="0"/>
            </a:rPr>
            <a:t>An antagonist acts in the opposite direction to the agonist</a:t>
          </a:r>
          <a:endParaRPr lang="en-US" sz="2000" dirty="0">
            <a:latin typeface="Times New Roman" panose="02020603050405020304" pitchFamily="18" charset="0"/>
            <a:cs typeface="Times New Roman" panose="02020603050405020304" pitchFamily="18" charset="0"/>
          </a:endParaRPr>
        </a:p>
      </dgm:t>
    </dgm:pt>
    <dgm:pt modelId="{1374286E-0219-496C-A65B-1E3EE5C750B7}" type="parTrans" cxnId="{02191A54-A396-4264-9B32-BA44968F1099}">
      <dgm:prSet/>
      <dgm:spPr/>
      <dgm:t>
        <a:bodyPr/>
        <a:lstStyle/>
        <a:p>
          <a:endParaRPr lang="en-US"/>
        </a:p>
      </dgm:t>
    </dgm:pt>
    <dgm:pt modelId="{F0DE00F5-F9B7-42BF-89C9-9F7B9C036A52}" type="sibTrans" cxnId="{02191A54-A396-4264-9B32-BA44968F1099}">
      <dgm:prSet/>
      <dgm:spPr/>
      <dgm:t>
        <a:bodyPr/>
        <a:lstStyle/>
        <a:p>
          <a:endParaRPr lang="en-US"/>
        </a:p>
      </dgm:t>
    </dgm:pt>
    <dgm:pt modelId="{4B5F023C-18F3-4B56-B824-B1EF2C1A2620}" type="pres">
      <dgm:prSet presAssocID="{F49F3DB5-CE18-4FDE-B9DB-0325E891EC23}" presName="Name0" presStyleCnt="0">
        <dgm:presLayoutVars>
          <dgm:dir/>
          <dgm:animLvl val="lvl"/>
          <dgm:resizeHandles val="exact"/>
        </dgm:presLayoutVars>
      </dgm:prSet>
      <dgm:spPr/>
      <dgm:t>
        <a:bodyPr/>
        <a:lstStyle/>
        <a:p>
          <a:endParaRPr lang="en-US"/>
        </a:p>
      </dgm:t>
    </dgm:pt>
    <dgm:pt modelId="{0240F2E2-8FCB-4382-8EEA-C22C54CC77D7}" type="pres">
      <dgm:prSet presAssocID="{572C9EA3-91BF-4B3B-9100-636D61E1A26F}" presName="linNode" presStyleCnt="0"/>
      <dgm:spPr/>
    </dgm:pt>
    <dgm:pt modelId="{AF010125-1CAB-4EEB-969B-423C7DCF9E3C}" type="pres">
      <dgm:prSet presAssocID="{572C9EA3-91BF-4B3B-9100-636D61E1A26F}" presName="parentText" presStyleLbl="node1" presStyleIdx="0" presStyleCnt="3">
        <dgm:presLayoutVars>
          <dgm:chMax val="1"/>
          <dgm:bulletEnabled val="1"/>
        </dgm:presLayoutVars>
      </dgm:prSet>
      <dgm:spPr/>
      <dgm:t>
        <a:bodyPr/>
        <a:lstStyle/>
        <a:p>
          <a:endParaRPr lang="en-US"/>
        </a:p>
      </dgm:t>
    </dgm:pt>
    <dgm:pt modelId="{E6F93E2A-CC75-41A5-889B-956CF16C3C93}" type="pres">
      <dgm:prSet presAssocID="{572C9EA3-91BF-4B3B-9100-636D61E1A26F}" presName="descendantText" presStyleLbl="alignAccFollowNode1" presStyleIdx="0" presStyleCnt="3">
        <dgm:presLayoutVars>
          <dgm:bulletEnabled val="1"/>
        </dgm:presLayoutVars>
      </dgm:prSet>
      <dgm:spPr/>
      <dgm:t>
        <a:bodyPr/>
        <a:lstStyle/>
        <a:p>
          <a:endParaRPr lang="en-US"/>
        </a:p>
      </dgm:t>
    </dgm:pt>
    <dgm:pt modelId="{923C706E-4480-47C7-B1E2-3CFCE9EF4170}" type="pres">
      <dgm:prSet presAssocID="{92F57839-57AE-421F-BEA3-F1F38CC3274B}" presName="sp" presStyleCnt="0"/>
      <dgm:spPr/>
    </dgm:pt>
    <dgm:pt modelId="{03A0A827-4AC7-4664-B876-6600A3C1FE95}" type="pres">
      <dgm:prSet presAssocID="{F7EADF58-43DD-4085-BE34-8FA370396C01}" presName="linNode" presStyleCnt="0"/>
      <dgm:spPr/>
    </dgm:pt>
    <dgm:pt modelId="{ECB8D731-871E-477C-A91B-7C1CCE6D69F1}" type="pres">
      <dgm:prSet presAssocID="{F7EADF58-43DD-4085-BE34-8FA370396C01}" presName="parentText" presStyleLbl="node1" presStyleIdx="1" presStyleCnt="3">
        <dgm:presLayoutVars>
          <dgm:chMax val="1"/>
          <dgm:bulletEnabled val="1"/>
        </dgm:presLayoutVars>
      </dgm:prSet>
      <dgm:spPr/>
      <dgm:t>
        <a:bodyPr/>
        <a:lstStyle/>
        <a:p>
          <a:endParaRPr lang="en-US"/>
        </a:p>
      </dgm:t>
    </dgm:pt>
    <dgm:pt modelId="{EAF5DAEC-FF13-4E97-BCFE-EC42F896F767}" type="pres">
      <dgm:prSet presAssocID="{F7EADF58-43DD-4085-BE34-8FA370396C01}" presName="descendantText" presStyleLbl="alignAccFollowNode1" presStyleIdx="1" presStyleCnt="3">
        <dgm:presLayoutVars>
          <dgm:bulletEnabled val="1"/>
        </dgm:presLayoutVars>
      </dgm:prSet>
      <dgm:spPr/>
      <dgm:t>
        <a:bodyPr/>
        <a:lstStyle/>
        <a:p>
          <a:endParaRPr lang="en-US"/>
        </a:p>
      </dgm:t>
    </dgm:pt>
    <dgm:pt modelId="{7A753153-D1BA-4DDF-945E-0765D0D4796F}" type="pres">
      <dgm:prSet presAssocID="{AF66BF47-FDC5-4437-9973-EA58B12AAD27}" presName="sp" presStyleCnt="0"/>
      <dgm:spPr/>
    </dgm:pt>
    <dgm:pt modelId="{217E7630-6C4E-4681-BB41-ED10389D6E7B}" type="pres">
      <dgm:prSet presAssocID="{FBB7C433-2584-4460-8053-23C5ED792763}" presName="linNode" presStyleCnt="0"/>
      <dgm:spPr/>
    </dgm:pt>
    <dgm:pt modelId="{34A20138-9960-4009-9CE3-B3A8B6E998DD}" type="pres">
      <dgm:prSet presAssocID="{FBB7C433-2584-4460-8053-23C5ED792763}" presName="parentText" presStyleLbl="node1" presStyleIdx="2" presStyleCnt="3">
        <dgm:presLayoutVars>
          <dgm:chMax val="1"/>
          <dgm:bulletEnabled val="1"/>
        </dgm:presLayoutVars>
      </dgm:prSet>
      <dgm:spPr/>
      <dgm:t>
        <a:bodyPr/>
        <a:lstStyle/>
        <a:p>
          <a:endParaRPr lang="en-US"/>
        </a:p>
      </dgm:t>
    </dgm:pt>
    <dgm:pt modelId="{400DBA6A-EB3F-47FB-AFCE-7676916C6994}" type="pres">
      <dgm:prSet presAssocID="{FBB7C433-2584-4460-8053-23C5ED792763}" presName="descendantText" presStyleLbl="alignAccFollowNode1" presStyleIdx="2" presStyleCnt="3">
        <dgm:presLayoutVars>
          <dgm:bulletEnabled val="1"/>
        </dgm:presLayoutVars>
      </dgm:prSet>
      <dgm:spPr/>
      <dgm:t>
        <a:bodyPr/>
        <a:lstStyle/>
        <a:p>
          <a:endParaRPr lang="en-US"/>
        </a:p>
      </dgm:t>
    </dgm:pt>
  </dgm:ptLst>
  <dgm:cxnLst>
    <dgm:cxn modelId="{438F5B12-79EE-40CC-913B-913BBA9EE6A7}" srcId="{F49F3DB5-CE18-4FDE-B9DB-0325E891EC23}" destId="{FBB7C433-2584-4460-8053-23C5ED792763}" srcOrd="2" destOrd="0" parTransId="{A6A5FBD6-B06D-4A59-A66C-EAA27E784507}" sibTransId="{90FBC791-D659-4B0A-AB6D-F95A0C7B877A}"/>
    <dgm:cxn modelId="{5B593C41-BBF9-4A31-81AA-0509142988DB}" type="presOf" srcId="{572C9EA3-91BF-4B3B-9100-636D61E1A26F}" destId="{AF010125-1CAB-4EEB-969B-423C7DCF9E3C}" srcOrd="0" destOrd="0" presId="urn:microsoft.com/office/officeart/2005/8/layout/vList5"/>
    <dgm:cxn modelId="{028B2C74-DA2E-49E3-B12A-E3793076C18C}" srcId="{F49F3DB5-CE18-4FDE-B9DB-0325E891EC23}" destId="{F7EADF58-43DD-4085-BE34-8FA370396C01}" srcOrd="1" destOrd="0" parTransId="{340BC22B-04AF-4EDE-B05A-7DC93ACD2678}" sibTransId="{AF66BF47-FDC5-4437-9973-EA58B12AAD27}"/>
    <dgm:cxn modelId="{DD6B5815-FCD4-43E7-8315-CAD6AEF43A86}" type="presOf" srcId="{FBB7C433-2584-4460-8053-23C5ED792763}" destId="{34A20138-9960-4009-9CE3-B3A8B6E998DD}" srcOrd="0" destOrd="0" presId="urn:microsoft.com/office/officeart/2005/8/layout/vList5"/>
    <dgm:cxn modelId="{B26159F5-154B-4F69-A237-72C681AF7781}" type="presOf" srcId="{EBAE9A42-38DE-447D-AD10-3D9966C79697}" destId="{EAF5DAEC-FF13-4E97-BCFE-EC42F896F767}" srcOrd="0" destOrd="0" presId="urn:microsoft.com/office/officeart/2005/8/layout/vList5"/>
    <dgm:cxn modelId="{E669D13A-49FE-401D-96F4-9C3DDE402B9E}" type="presOf" srcId="{EFB37B63-5963-4430-8837-576880CDCCD1}" destId="{E6F93E2A-CC75-41A5-889B-956CF16C3C93}" srcOrd="0" destOrd="0" presId="urn:microsoft.com/office/officeart/2005/8/layout/vList5"/>
    <dgm:cxn modelId="{D4C84471-A812-453B-A713-69FDF35B35B7}" srcId="{572C9EA3-91BF-4B3B-9100-636D61E1A26F}" destId="{EFB37B63-5963-4430-8837-576880CDCCD1}" srcOrd="0" destOrd="0" parTransId="{4C23EBA2-D066-41DF-B3EB-537F195B8FD1}" sibTransId="{E97AFBE0-46E8-4A07-BE54-829A124F54B6}"/>
    <dgm:cxn modelId="{02191A54-A396-4264-9B32-BA44968F1099}" srcId="{FBB7C433-2584-4460-8053-23C5ED792763}" destId="{8DEE3D53-AC5E-48F4-8EC7-B6D0B6860CE2}" srcOrd="0" destOrd="0" parTransId="{1374286E-0219-496C-A65B-1E3EE5C750B7}" sibTransId="{F0DE00F5-F9B7-42BF-89C9-9F7B9C036A52}"/>
    <dgm:cxn modelId="{93B4CBA3-D132-40D8-969F-43080731502E}" type="presOf" srcId="{8DEE3D53-AC5E-48F4-8EC7-B6D0B6860CE2}" destId="{400DBA6A-EB3F-47FB-AFCE-7676916C6994}" srcOrd="0" destOrd="0" presId="urn:microsoft.com/office/officeart/2005/8/layout/vList5"/>
    <dgm:cxn modelId="{907EE1B8-D2B5-45C9-A7A5-98CB4CD40EAE}" type="presOf" srcId="{F49F3DB5-CE18-4FDE-B9DB-0325E891EC23}" destId="{4B5F023C-18F3-4B56-B824-B1EF2C1A2620}" srcOrd="0" destOrd="0" presId="urn:microsoft.com/office/officeart/2005/8/layout/vList5"/>
    <dgm:cxn modelId="{168651B3-71EE-4958-B285-69EAD946794C}" srcId="{F49F3DB5-CE18-4FDE-B9DB-0325E891EC23}" destId="{572C9EA3-91BF-4B3B-9100-636D61E1A26F}" srcOrd="0" destOrd="0" parTransId="{A5B1E9C8-1A4B-4A47-93BA-26ADD72AE139}" sibTransId="{92F57839-57AE-421F-BEA3-F1F38CC3274B}"/>
    <dgm:cxn modelId="{747091A4-02A6-4066-AFEC-5F20897CAF3C}" srcId="{F7EADF58-43DD-4085-BE34-8FA370396C01}" destId="{EBAE9A42-38DE-447D-AD10-3D9966C79697}" srcOrd="0" destOrd="0" parTransId="{A30C8F5D-F4D1-4617-808E-C999477CA1C7}" sibTransId="{6B715D58-F2A0-4073-BCEB-15F85B8AA6E1}"/>
    <dgm:cxn modelId="{2C687D8E-B673-436C-8A7B-7E8C23F24A11}" type="presOf" srcId="{F7EADF58-43DD-4085-BE34-8FA370396C01}" destId="{ECB8D731-871E-477C-A91B-7C1CCE6D69F1}" srcOrd="0" destOrd="0" presId="urn:microsoft.com/office/officeart/2005/8/layout/vList5"/>
    <dgm:cxn modelId="{87B981BC-EA13-4FE7-B64C-C3EF2EF1AB7E}" type="presParOf" srcId="{4B5F023C-18F3-4B56-B824-B1EF2C1A2620}" destId="{0240F2E2-8FCB-4382-8EEA-C22C54CC77D7}" srcOrd="0" destOrd="0" presId="urn:microsoft.com/office/officeart/2005/8/layout/vList5"/>
    <dgm:cxn modelId="{5C0DEE1F-F90B-4A03-B5CA-2978D331316C}" type="presParOf" srcId="{0240F2E2-8FCB-4382-8EEA-C22C54CC77D7}" destId="{AF010125-1CAB-4EEB-969B-423C7DCF9E3C}" srcOrd="0" destOrd="0" presId="urn:microsoft.com/office/officeart/2005/8/layout/vList5"/>
    <dgm:cxn modelId="{03EC53E6-2CF2-4AB5-B485-E39D604C8C40}" type="presParOf" srcId="{0240F2E2-8FCB-4382-8EEA-C22C54CC77D7}" destId="{E6F93E2A-CC75-41A5-889B-956CF16C3C93}" srcOrd="1" destOrd="0" presId="urn:microsoft.com/office/officeart/2005/8/layout/vList5"/>
    <dgm:cxn modelId="{D8AD2404-A8F2-4B49-A64F-1CF30F81835D}" type="presParOf" srcId="{4B5F023C-18F3-4B56-B824-B1EF2C1A2620}" destId="{923C706E-4480-47C7-B1E2-3CFCE9EF4170}" srcOrd="1" destOrd="0" presId="urn:microsoft.com/office/officeart/2005/8/layout/vList5"/>
    <dgm:cxn modelId="{DF0CEA02-C1C6-4F59-ABAF-53147E522703}" type="presParOf" srcId="{4B5F023C-18F3-4B56-B824-B1EF2C1A2620}" destId="{03A0A827-4AC7-4664-B876-6600A3C1FE95}" srcOrd="2" destOrd="0" presId="urn:microsoft.com/office/officeart/2005/8/layout/vList5"/>
    <dgm:cxn modelId="{1EB7308D-2CDA-4090-A123-6C176B8DED15}" type="presParOf" srcId="{03A0A827-4AC7-4664-B876-6600A3C1FE95}" destId="{ECB8D731-871E-477C-A91B-7C1CCE6D69F1}" srcOrd="0" destOrd="0" presId="urn:microsoft.com/office/officeart/2005/8/layout/vList5"/>
    <dgm:cxn modelId="{5441683A-1AE6-42CB-A8E6-3B0514A9DD72}" type="presParOf" srcId="{03A0A827-4AC7-4664-B876-6600A3C1FE95}" destId="{EAF5DAEC-FF13-4E97-BCFE-EC42F896F767}" srcOrd="1" destOrd="0" presId="urn:microsoft.com/office/officeart/2005/8/layout/vList5"/>
    <dgm:cxn modelId="{85FD75CA-38F0-4D9B-A490-44B67FA26914}" type="presParOf" srcId="{4B5F023C-18F3-4B56-B824-B1EF2C1A2620}" destId="{7A753153-D1BA-4DDF-945E-0765D0D4796F}" srcOrd="3" destOrd="0" presId="urn:microsoft.com/office/officeart/2005/8/layout/vList5"/>
    <dgm:cxn modelId="{35011183-03F0-4B90-B5AF-41BD9BBAA988}" type="presParOf" srcId="{4B5F023C-18F3-4B56-B824-B1EF2C1A2620}" destId="{217E7630-6C4E-4681-BB41-ED10389D6E7B}" srcOrd="4" destOrd="0" presId="urn:microsoft.com/office/officeart/2005/8/layout/vList5"/>
    <dgm:cxn modelId="{B151D194-207B-4D64-BECE-EC5A0E9FED1E}" type="presParOf" srcId="{217E7630-6C4E-4681-BB41-ED10389D6E7B}" destId="{34A20138-9960-4009-9CE3-B3A8B6E998DD}" srcOrd="0" destOrd="0" presId="urn:microsoft.com/office/officeart/2005/8/layout/vList5"/>
    <dgm:cxn modelId="{E763762F-CD7D-4608-B806-487CFFF0CA61}" type="presParOf" srcId="{217E7630-6C4E-4681-BB41-ED10389D6E7B}" destId="{400DBA6A-EB3F-47FB-AFCE-7676916C6994}" srcOrd="1" destOrd="0" presId="urn:microsoft.com/office/officeart/2005/8/layout/vList5"/>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E49FE9E7-2B01-4B34-8802-2E53B7CE1A5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EC5B3B2-6E24-4647-8F1D-3BA1BE0B9194}">
      <dgm:prSet phldrT="[Text]" custT="1"/>
      <dgm:spPr/>
      <dgm:t>
        <a:bodyPr/>
        <a:lstStyle/>
        <a:p>
          <a:r>
            <a:rPr lang="sr-Latn-CS" sz="1800" dirty="0" smtClean="0">
              <a:latin typeface="Times New Roman" pitchFamily="18" charset="0"/>
              <a:cs typeface="Times New Roman" pitchFamily="18" charset="0"/>
            </a:rPr>
            <a:t>WORTH‘</a:t>
          </a:r>
          <a:r>
            <a:rPr lang="en-US" sz="1800" dirty="0" smtClean="0">
              <a:latin typeface="Times New Roman" pitchFamily="18" charset="0"/>
              <a:cs typeface="Times New Roman" pitchFamily="18" charset="0"/>
            </a:rPr>
            <a:t>S  classification</a:t>
          </a:r>
          <a:endParaRPr lang="en-US" sz="1800" dirty="0">
            <a:latin typeface="Times New Roman" pitchFamily="18" charset="0"/>
            <a:cs typeface="Times New Roman" pitchFamily="18" charset="0"/>
          </a:endParaRPr>
        </a:p>
      </dgm:t>
    </dgm:pt>
    <dgm:pt modelId="{CEBB1F58-102A-4B87-959C-543A9DCF2652}" type="parTrans" cxnId="{C8E37DD5-EFBC-4C30-BAF3-14D9D7699F64}">
      <dgm:prSet/>
      <dgm:spPr/>
      <dgm:t>
        <a:bodyPr/>
        <a:lstStyle/>
        <a:p>
          <a:endParaRPr lang="en-US"/>
        </a:p>
      </dgm:t>
    </dgm:pt>
    <dgm:pt modelId="{F6F3AC9A-FF3D-4C23-8B5C-EDF774B1E0E7}" type="sibTrans" cxnId="{C8E37DD5-EFBC-4C30-BAF3-14D9D7699F64}">
      <dgm:prSet/>
      <dgm:spPr/>
      <dgm:t>
        <a:bodyPr/>
        <a:lstStyle/>
        <a:p>
          <a:endParaRPr lang="en-US"/>
        </a:p>
      </dgm:t>
    </dgm:pt>
    <dgm:pt modelId="{D03C836B-F38C-417D-A3F6-ECE9D634969B}">
      <dgm:prSet phldrT="[Text]" custT="1"/>
      <dgm:spPr/>
      <dgm:t>
        <a:bodyPr/>
        <a:lstStyle/>
        <a:p>
          <a:pPr algn="l"/>
          <a:r>
            <a:rPr lang="en-US" sz="2000" dirty="0" smtClean="0">
              <a:latin typeface="Times New Roman" pitchFamily="18" charset="0"/>
              <a:cs typeface="Times New Roman" pitchFamily="18" charset="0"/>
            </a:rPr>
            <a:t>Binocular single vision (BSV) is the patient’s ability to use both eyes simultaneously to achieve a single image perception. </a:t>
          </a:r>
          <a:endParaRPr lang="en-US" sz="2000" dirty="0">
            <a:latin typeface="Times New Roman" pitchFamily="18" charset="0"/>
            <a:cs typeface="Times New Roman" pitchFamily="18" charset="0"/>
          </a:endParaRPr>
        </a:p>
      </dgm:t>
    </dgm:pt>
    <dgm:pt modelId="{E915C20E-8159-4B40-A99D-57EEBA14B40B}" type="parTrans" cxnId="{48F9184A-419D-4391-9835-7D2712B33763}">
      <dgm:prSet/>
      <dgm:spPr/>
      <dgm:t>
        <a:bodyPr/>
        <a:lstStyle/>
        <a:p>
          <a:endParaRPr lang="en-US"/>
        </a:p>
      </dgm:t>
    </dgm:pt>
    <dgm:pt modelId="{D1640E80-069B-4206-8C1D-F723DE7EA6FB}" type="sibTrans" cxnId="{48F9184A-419D-4391-9835-7D2712B33763}">
      <dgm:prSet/>
      <dgm:spPr/>
      <dgm:t>
        <a:bodyPr/>
        <a:lstStyle/>
        <a:p>
          <a:endParaRPr lang="en-US"/>
        </a:p>
      </dgm:t>
    </dgm:pt>
    <dgm:pt modelId="{98AE77D5-6BDA-4EE3-8E96-ECA6C08D579B}">
      <dgm:prSet phldrT="[Text]" custT="1"/>
      <dgm:spPr/>
      <dgm:t>
        <a:bodyPr/>
        <a:lstStyle/>
        <a:p>
          <a:pPr algn="l"/>
          <a:r>
            <a:rPr lang="en-US" sz="2000" dirty="0" smtClean="0">
              <a:latin typeface="Times New Roman" pitchFamily="18" charset="0"/>
              <a:cs typeface="Times New Roman" pitchFamily="18" charset="0"/>
            </a:rPr>
            <a:t>There are three main grades in binocular vision. </a:t>
          </a:r>
          <a:endParaRPr lang="en-US" sz="2000" dirty="0">
            <a:latin typeface="Times New Roman" pitchFamily="18" charset="0"/>
            <a:cs typeface="Times New Roman" pitchFamily="18" charset="0"/>
          </a:endParaRPr>
        </a:p>
      </dgm:t>
    </dgm:pt>
    <dgm:pt modelId="{7DE3A7C7-662C-497D-B773-938956977818}" type="parTrans" cxnId="{F6727231-6D91-440E-9AE3-7FA2B558A649}">
      <dgm:prSet/>
      <dgm:spPr/>
      <dgm:t>
        <a:bodyPr/>
        <a:lstStyle/>
        <a:p>
          <a:endParaRPr lang="en-US"/>
        </a:p>
      </dgm:t>
    </dgm:pt>
    <dgm:pt modelId="{E7226117-73E2-4964-ACF6-7B2E65C339CC}" type="sibTrans" cxnId="{F6727231-6D91-440E-9AE3-7FA2B558A649}">
      <dgm:prSet/>
      <dgm:spPr/>
      <dgm:t>
        <a:bodyPr/>
        <a:lstStyle/>
        <a:p>
          <a:endParaRPr lang="en-US"/>
        </a:p>
      </dgm:t>
    </dgm:pt>
    <dgm:pt modelId="{7E0D77E3-FFB0-431B-86C9-E621FE9BE575}">
      <dgm:prSet phldrT="[Text]" custT="1"/>
      <dgm:spPr/>
      <dgm:t>
        <a:bodyPr/>
        <a:lstStyle/>
        <a:p>
          <a:pPr algn="l"/>
          <a:r>
            <a:rPr lang="en-US" sz="2000" dirty="0" smtClean="0">
              <a:latin typeface="Times New Roman" pitchFamily="18" charset="0"/>
              <a:cs typeface="Times New Roman" pitchFamily="18" charset="0"/>
            </a:rPr>
            <a:t>It involves the simultaneous perception of the two images, one from each fovea (</a:t>
          </a:r>
          <a:r>
            <a:rPr lang="en-US" sz="2000" dirty="0" err="1" smtClean="0">
              <a:latin typeface="Times New Roman" pitchFamily="18" charset="0"/>
              <a:cs typeface="Times New Roman" pitchFamily="18" charset="0"/>
            </a:rPr>
            <a:t>bifoveal</a:t>
          </a:r>
          <a:r>
            <a:rPr lang="en-US" sz="2000" dirty="0" smtClean="0">
              <a:latin typeface="Times New Roman" pitchFamily="18" charset="0"/>
              <a:cs typeface="Times New Roman" pitchFamily="18" charset="0"/>
            </a:rPr>
            <a:t>) and the absence of any manifest deviation.</a:t>
          </a:r>
          <a:endParaRPr lang="en-US" sz="2000" dirty="0">
            <a:latin typeface="Times New Roman" pitchFamily="18" charset="0"/>
            <a:cs typeface="Times New Roman" pitchFamily="18" charset="0"/>
          </a:endParaRPr>
        </a:p>
      </dgm:t>
    </dgm:pt>
    <dgm:pt modelId="{79565221-31D3-43E3-933E-E85C8A5084F8}" type="parTrans" cxnId="{DE7E177F-24C3-47A9-B204-FFD49852FBDD}">
      <dgm:prSet/>
      <dgm:spPr/>
      <dgm:t>
        <a:bodyPr/>
        <a:lstStyle/>
        <a:p>
          <a:endParaRPr lang="en-US"/>
        </a:p>
      </dgm:t>
    </dgm:pt>
    <dgm:pt modelId="{BC720E1F-7892-4DAF-A8D0-C136A48155C5}" type="sibTrans" cxnId="{DE7E177F-24C3-47A9-B204-FFD49852FBDD}">
      <dgm:prSet/>
      <dgm:spPr/>
      <dgm:t>
        <a:bodyPr/>
        <a:lstStyle/>
        <a:p>
          <a:endParaRPr lang="en-US"/>
        </a:p>
      </dgm:t>
    </dgm:pt>
    <dgm:pt modelId="{7F341CB4-CF0E-4D19-9D62-90682F3E151D}" type="pres">
      <dgm:prSet presAssocID="{E49FE9E7-2B01-4B34-8802-2E53B7CE1A59}" presName="Name0" presStyleCnt="0">
        <dgm:presLayoutVars>
          <dgm:dir/>
          <dgm:animLvl val="lvl"/>
          <dgm:resizeHandles val="exact"/>
        </dgm:presLayoutVars>
      </dgm:prSet>
      <dgm:spPr/>
      <dgm:t>
        <a:bodyPr/>
        <a:lstStyle/>
        <a:p>
          <a:endParaRPr lang="en-US"/>
        </a:p>
      </dgm:t>
    </dgm:pt>
    <dgm:pt modelId="{1F9E2699-753A-471D-8C6D-D6B3D19DC9DE}" type="pres">
      <dgm:prSet presAssocID="{4EC5B3B2-6E24-4647-8F1D-3BA1BE0B9194}" presName="linNode" presStyleCnt="0"/>
      <dgm:spPr/>
    </dgm:pt>
    <dgm:pt modelId="{B1291475-D88B-4572-BEB0-B0A4516C7F97}" type="pres">
      <dgm:prSet presAssocID="{4EC5B3B2-6E24-4647-8F1D-3BA1BE0B9194}" presName="parentText" presStyleLbl="node1" presStyleIdx="0" presStyleCnt="1" custScaleX="107466">
        <dgm:presLayoutVars>
          <dgm:chMax val="1"/>
          <dgm:bulletEnabled val="1"/>
        </dgm:presLayoutVars>
      </dgm:prSet>
      <dgm:spPr/>
      <dgm:t>
        <a:bodyPr/>
        <a:lstStyle/>
        <a:p>
          <a:endParaRPr lang="en-US"/>
        </a:p>
      </dgm:t>
    </dgm:pt>
    <dgm:pt modelId="{5C3BA335-7575-4168-9077-FCC7A1BF45B0}" type="pres">
      <dgm:prSet presAssocID="{4EC5B3B2-6E24-4647-8F1D-3BA1BE0B9194}" presName="descendantText" presStyleLbl="alignAccFollowNode1" presStyleIdx="0" presStyleCnt="1" custScaleX="174614" custScaleY="125122">
        <dgm:presLayoutVars>
          <dgm:bulletEnabled val="1"/>
        </dgm:presLayoutVars>
      </dgm:prSet>
      <dgm:spPr/>
      <dgm:t>
        <a:bodyPr/>
        <a:lstStyle/>
        <a:p>
          <a:endParaRPr lang="en-US"/>
        </a:p>
      </dgm:t>
    </dgm:pt>
  </dgm:ptLst>
  <dgm:cxnLst>
    <dgm:cxn modelId="{7082B6B2-A420-4F54-A2A5-F8377D1515C4}" type="presOf" srcId="{4EC5B3B2-6E24-4647-8F1D-3BA1BE0B9194}" destId="{B1291475-D88B-4572-BEB0-B0A4516C7F97}" srcOrd="0" destOrd="0" presId="urn:microsoft.com/office/officeart/2005/8/layout/vList5"/>
    <dgm:cxn modelId="{DE7E177F-24C3-47A9-B204-FFD49852FBDD}" srcId="{4EC5B3B2-6E24-4647-8F1D-3BA1BE0B9194}" destId="{7E0D77E3-FFB0-431B-86C9-E621FE9BE575}" srcOrd="1" destOrd="0" parTransId="{79565221-31D3-43E3-933E-E85C8A5084F8}" sibTransId="{BC720E1F-7892-4DAF-A8D0-C136A48155C5}"/>
    <dgm:cxn modelId="{C8E37DD5-EFBC-4C30-BAF3-14D9D7699F64}" srcId="{E49FE9E7-2B01-4B34-8802-2E53B7CE1A59}" destId="{4EC5B3B2-6E24-4647-8F1D-3BA1BE0B9194}" srcOrd="0" destOrd="0" parTransId="{CEBB1F58-102A-4B87-959C-543A9DCF2652}" sibTransId="{F6F3AC9A-FF3D-4C23-8B5C-EDF774B1E0E7}"/>
    <dgm:cxn modelId="{D48EB849-0209-41CA-B365-06CE62E2EC9A}" type="presOf" srcId="{D03C836B-F38C-417D-A3F6-ECE9D634969B}" destId="{5C3BA335-7575-4168-9077-FCC7A1BF45B0}" srcOrd="0" destOrd="0" presId="urn:microsoft.com/office/officeart/2005/8/layout/vList5"/>
    <dgm:cxn modelId="{A39848BA-03F5-4DA2-875F-5C0C66B6F41E}" type="presOf" srcId="{7E0D77E3-FFB0-431B-86C9-E621FE9BE575}" destId="{5C3BA335-7575-4168-9077-FCC7A1BF45B0}" srcOrd="0" destOrd="1" presId="urn:microsoft.com/office/officeart/2005/8/layout/vList5"/>
    <dgm:cxn modelId="{0B1A7E7D-8CA3-4744-AE2F-171AB95B655F}" type="presOf" srcId="{E49FE9E7-2B01-4B34-8802-2E53B7CE1A59}" destId="{7F341CB4-CF0E-4D19-9D62-90682F3E151D}" srcOrd="0" destOrd="0" presId="urn:microsoft.com/office/officeart/2005/8/layout/vList5"/>
    <dgm:cxn modelId="{277E89A9-C63F-42FF-89F4-862E97512A08}" type="presOf" srcId="{98AE77D5-6BDA-4EE3-8E96-ECA6C08D579B}" destId="{5C3BA335-7575-4168-9077-FCC7A1BF45B0}" srcOrd="0" destOrd="2" presId="urn:microsoft.com/office/officeart/2005/8/layout/vList5"/>
    <dgm:cxn modelId="{48F9184A-419D-4391-9835-7D2712B33763}" srcId="{4EC5B3B2-6E24-4647-8F1D-3BA1BE0B9194}" destId="{D03C836B-F38C-417D-A3F6-ECE9D634969B}" srcOrd="0" destOrd="0" parTransId="{E915C20E-8159-4B40-A99D-57EEBA14B40B}" sibTransId="{D1640E80-069B-4206-8C1D-F723DE7EA6FB}"/>
    <dgm:cxn modelId="{F6727231-6D91-440E-9AE3-7FA2B558A649}" srcId="{4EC5B3B2-6E24-4647-8F1D-3BA1BE0B9194}" destId="{98AE77D5-6BDA-4EE3-8E96-ECA6C08D579B}" srcOrd="2" destOrd="0" parTransId="{7DE3A7C7-662C-497D-B773-938956977818}" sibTransId="{E7226117-73E2-4964-ACF6-7B2E65C339CC}"/>
    <dgm:cxn modelId="{63D23067-13D5-4BF4-A66B-FBB755F0D262}" type="presParOf" srcId="{7F341CB4-CF0E-4D19-9D62-90682F3E151D}" destId="{1F9E2699-753A-471D-8C6D-D6B3D19DC9DE}" srcOrd="0" destOrd="0" presId="urn:microsoft.com/office/officeart/2005/8/layout/vList5"/>
    <dgm:cxn modelId="{B19CD456-6D2C-4611-A95A-D0B4A39BBCC9}" type="presParOf" srcId="{1F9E2699-753A-471D-8C6D-D6B3D19DC9DE}" destId="{B1291475-D88B-4572-BEB0-B0A4516C7F97}" srcOrd="0" destOrd="0" presId="urn:microsoft.com/office/officeart/2005/8/layout/vList5"/>
    <dgm:cxn modelId="{16C7DC39-ED82-4896-A5D7-5CE3AECADD20}" type="presParOf" srcId="{1F9E2699-753A-471D-8C6D-D6B3D19DC9DE}" destId="{5C3BA335-7575-4168-9077-FCC7A1BF45B0}"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DA8564AC-77C7-4A3D-AF7F-7C5FA1EAF7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36DE6327-96C7-43EB-BDA4-000434B12D2F}">
      <dgm:prSet phldrT="[Text]" custT="1"/>
      <dgm:spPr/>
      <dgm:t>
        <a:bodyPr/>
        <a:lstStyle/>
        <a:p>
          <a:r>
            <a:rPr lang="en-US" sz="1800" dirty="0" smtClean="0">
              <a:latin typeface="Times New Roman" pitchFamily="18" charset="0"/>
              <a:cs typeface="Times New Roman" pitchFamily="18" charset="0"/>
            </a:rPr>
            <a:t>SIMULTANEOUS PERCEPTION</a:t>
          </a:r>
          <a:endParaRPr lang="en-US" sz="1800" dirty="0">
            <a:latin typeface="Times New Roman" pitchFamily="18" charset="0"/>
            <a:cs typeface="Times New Roman" pitchFamily="18" charset="0"/>
          </a:endParaRPr>
        </a:p>
      </dgm:t>
    </dgm:pt>
    <dgm:pt modelId="{D49B212D-9AAA-4449-8661-2A1C2ECD073B}" type="parTrans" cxnId="{D9FD441E-F7B4-4A04-A6BD-6A962FE423E8}">
      <dgm:prSet/>
      <dgm:spPr/>
      <dgm:t>
        <a:bodyPr/>
        <a:lstStyle/>
        <a:p>
          <a:endParaRPr lang="en-US"/>
        </a:p>
      </dgm:t>
    </dgm:pt>
    <dgm:pt modelId="{D1C95276-5E70-44FE-927B-E696746799C0}" type="sibTrans" cxnId="{D9FD441E-F7B4-4A04-A6BD-6A962FE423E8}">
      <dgm:prSet/>
      <dgm:spPr/>
      <dgm:t>
        <a:bodyPr/>
        <a:lstStyle/>
        <a:p>
          <a:endParaRPr lang="en-US"/>
        </a:p>
      </dgm:t>
    </dgm:pt>
    <dgm:pt modelId="{B9727E33-553F-4ABE-9FD9-6DB4B4A0E812}">
      <dgm:prSet phldrT="[Text]" custT="1"/>
      <dgm:spPr/>
      <dgm:t>
        <a:bodyPr/>
        <a:lstStyle/>
        <a:p>
          <a:r>
            <a:rPr lang="en-US" sz="1800" dirty="0" smtClean="0">
              <a:latin typeface="Times New Roman" pitchFamily="18" charset="0"/>
              <a:cs typeface="Times New Roman" pitchFamily="18" charset="0"/>
            </a:rPr>
            <a:t>FUSION</a:t>
          </a:r>
          <a:endParaRPr lang="en-US" sz="1800" dirty="0">
            <a:latin typeface="Times New Roman" pitchFamily="18" charset="0"/>
            <a:cs typeface="Times New Roman" pitchFamily="18" charset="0"/>
          </a:endParaRPr>
        </a:p>
      </dgm:t>
    </dgm:pt>
    <dgm:pt modelId="{DBC66B09-07F4-4FA5-B6F5-BABBC9C4132E}" type="parTrans" cxnId="{F2F912E7-1530-4B23-AB6D-4DA11AB0994A}">
      <dgm:prSet/>
      <dgm:spPr/>
      <dgm:t>
        <a:bodyPr/>
        <a:lstStyle/>
        <a:p>
          <a:endParaRPr lang="en-US"/>
        </a:p>
      </dgm:t>
    </dgm:pt>
    <dgm:pt modelId="{B185882F-6349-421A-A9BF-64FD5B3B1347}" type="sibTrans" cxnId="{F2F912E7-1530-4B23-AB6D-4DA11AB0994A}">
      <dgm:prSet/>
      <dgm:spPr/>
      <dgm:t>
        <a:bodyPr/>
        <a:lstStyle/>
        <a:p>
          <a:endParaRPr lang="en-US"/>
        </a:p>
      </dgm:t>
    </dgm:pt>
    <dgm:pt modelId="{76A3FC73-8744-40FE-8AB7-35F4D977FA77}">
      <dgm:prSet phldrT="[Text]" custT="1"/>
      <dgm:spPr/>
      <dgm:t>
        <a:bodyPr/>
        <a:lstStyle/>
        <a:p>
          <a:r>
            <a:rPr lang="en-US" sz="2000" dirty="0" smtClean="0">
              <a:latin typeface="Times New Roman" pitchFamily="18" charset="0"/>
              <a:cs typeface="Times New Roman" pitchFamily="18" charset="0"/>
            </a:rPr>
            <a:t>1. </a:t>
          </a:r>
          <a:r>
            <a:rPr lang="en-US" sz="2000" u="sng" dirty="0" smtClean="0">
              <a:latin typeface="Times New Roman" pitchFamily="18" charset="0"/>
              <a:cs typeface="Times New Roman" pitchFamily="18" charset="0"/>
            </a:rPr>
            <a:t>Sensory fusion</a:t>
          </a:r>
          <a:r>
            <a:rPr lang="en-US" sz="2000" dirty="0" smtClean="0">
              <a:latin typeface="Times New Roman" pitchFamily="18" charset="0"/>
              <a:cs typeface="Times New Roman" pitchFamily="18" charset="0"/>
            </a:rPr>
            <a:t>: is the ability to interpret the two similar images as one</a:t>
          </a:r>
          <a:endParaRPr lang="en-US" sz="2000" dirty="0">
            <a:latin typeface="Times New Roman" pitchFamily="18" charset="0"/>
            <a:cs typeface="Times New Roman" pitchFamily="18" charset="0"/>
          </a:endParaRPr>
        </a:p>
      </dgm:t>
    </dgm:pt>
    <dgm:pt modelId="{1669907B-924C-4AAB-98E6-FD2995561BE6}" type="parTrans" cxnId="{4CDB2468-F452-4AB7-BB04-DC6A5D86EA8B}">
      <dgm:prSet/>
      <dgm:spPr/>
      <dgm:t>
        <a:bodyPr/>
        <a:lstStyle/>
        <a:p>
          <a:endParaRPr lang="en-US"/>
        </a:p>
      </dgm:t>
    </dgm:pt>
    <dgm:pt modelId="{BBF5953F-FDC7-439B-91E8-7F77EAE00FAC}" type="sibTrans" cxnId="{4CDB2468-F452-4AB7-BB04-DC6A5D86EA8B}">
      <dgm:prSet/>
      <dgm:spPr/>
      <dgm:t>
        <a:bodyPr/>
        <a:lstStyle/>
        <a:p>
          <a:endParaRPr lang="en-US"/>
        </a:p>
      </dgm:t>
    </dgm:pt>
    <dgm:pt modelId="{577EB58D-B89F-4FC1-8F0C-78416C27C40B}">
      <dgm:prSet phldrT="[Text]" custT="1"/>
      <dgm:spPr/>
      <dgm:t>
        <a:bodyPr/>
        <a:lstStyle/>
        <a:p>
          <a:r>
            <a:rPr lang="en-US" sz="1800" dirty="0" smtClean="0">
              <a:latin typeface="Times New Roman" pitchFamily="18" charset="0"/>
              <a:cs typeface="Times New Roman" pitchFamily="18" charset="0"/>
            </a:rPr>
            <a:t>STEREOPSIS</a:t>
          </a:r>
          <a:endParaRPr lang="en-US" sz="1800" dirty="0">
            <a:latin typeface="Times New Roman" pitchFamily="18" charset="0"/>
            <a:cs typeface="Times New Roman" pitchFamily="18" charset="0"/>
          </a:endParaRPr>
        </a:p>
      </dgm:t>
    </dgm:pt>
    <dgm:pt modelId="{BD742AD2-6E7B-4340-A4CE-5CFDF00E65AA}" type="parTrans" cxnId="{CBF74A94-6CF0-4204-A2CD-4EB6FC8C22D9}">
      <dgm:prSet/>
      <dgm:spPr/>
      <dgm:t>
        <a:bodyPr/>
        <a:lstStyle/>
        <a:p>
          <a:endParaRPr lang="en-US"/>
        </a:p>
      </dgm:t>
    </dgm:pt>
    <dgm:pt modelId="{A9C4D897-4FC8-411A-BB4D-871BF2FBF570}" type="sibTrans" cxnId="{CBF74A94-6CF0-4204-A2CD-4EB6FC8C22D9}">
      <dgm:prSet/>
      <dgm:spPr/>
      <dgm:t>
        <a:bodyPr/>
        <a:lstStyle/>
        <a:p>
          <a:endParaRPr lang="en-US"/>
        </a:p>
      </dgm:t>
    </dgm:pt>
    <dgm:pt modelId="{15A4C7A3-8DEF-4F49-9F00-2853D29BA607}">
      <dgm:prSet custT="1"/>
      <dgm:spPr/>
      <dgm:t>
        <a:bodyPr/>
        <a:lstStyle/>
        <a:p>
          <a:r>
            <a:rPr lang="en-US" sz="24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The </a:t>
          </a:r>
          <a:r>
            <a:rPr lang="en-US" sz="2000" dirty="0">
              <a:latin typeface="Times New Roman" pitchFamily="18" charset="0"/>
              <a:cs typeface="Times New Roman" pitchFamily="18" charset="0"/>
            </a:rPr>
            <a:t>perception of depth of objects due to fusing images that stimulate disparate retinal elements.</a:t>
          </a:r>
        </a:p>
      </dgm:t>
    </dgm:pt>
    <dgm:pt modelId="{F4EC52EC-AB80-491C-B701-C883EB3473BB}" type="parTrans" cxnId="{7BB99D99-F046-4903-91A7-EDD0EF872BB0}">
      <dgm:prSet/>
      <dgm:spPr/>
      <dgm:t>
        <a:bodyPr/>
        <a:lstStyle/>
        <a:p>
          <a:endParaRPr lang="en-US"/>
        </a:p>
      </dgm:t>
    </dgm:pt>
    <dgm:pt modelId="{FA0FD6E7-DD4A-44E8-AAE9-96BC1F5ACD96}" type="sibTrans" cxnId="{7BB99D99-F046-4903-91A7-EDD0EF872BB0}">
      <dgm:prSet/>
      <dgm:spPr/>
      <dgm:t>
        <a:bodyPr/>
        <a:lstStyle/>
        <a:p>
          <a:endParaRPr lang="en-US"/>
        </a:p>
      </dgm:t>
    </dgm:pt>
    <dgm:pt modelId="{3191C977-24DC-4427-86EF-A66006B91D61}">
      <dgm:prSet custT="1"/>
      <dgm:spPr/>
      <dgm:t>
        <a:bodyPr/>
        <a:lstStyle/>
        <a:p>
          <a:r>
            <a:rPr lang="en-US" sz="2000" dirty="0" smtClean="0">
              <a:latin typeface="Times New Roman" pitchFamily="18" charset="0"/>
              <a:cs typeface="Times New Roman" pitchFamily="18" charset="0"/>
            </a:rPr>
            <a:t>The </a:t>
          </a:r>
          <a:r>
            <a:rPr lang="en-US" sz="2000" dirty="0">
              <a:latin typeface="Times New Roman" pitchFamily="18" charset="0"/>
              <a:cs typeface="Times New Roman" pitchFamily="18" charset="0"/>
            </a:rPr>
            <a:t>ability to see an image from each eye at the same time</a:t>
          </a:r>
        </a:p>
      </dgm:t>
    </dgm:pt>
    <dgm:pt modelId="{845CC90F-8C0C-46BF-B841-B0FB8F90A5AA}" type="parTrans" cxnId="{AFD40999-5F54-495C-8762-5940D05F2919}">
      <dgm:prSet/>
      <dgm:spPr/>
      <dgm:t>
        <a:bodyPr/>
        <a:lstStyle/>
        <a:p>
          <a:endParaRPr lang="en-US"/>
        </a:p>
      </dgm:t>
    </dgm:pt>
    <dgm:pt modelId="{CF8213A3-EEF7-4D59-9A51-280E45D6C050}" type="sibTrans" cxnId="{AFD40999-5F54-495C-8762-5940D05F2919}">
      <dgm:prSet/>
      <dgm:spPr/>
      <dgm:t>
        <a:bodyPr/>
        <a:lstStyle/>
        <a:p>
          <a:endParaRPr lang="en-US"/>
        </a:p>
      </dgm:t>
    </dgm:pt>
    <dgm:pt modelId="{9A064964-89A4-4F97-84DB-BC6511C2EF24}">
      <dgm:prSet phldrT="[Text]" custT="1"/>
      <dgm:spPr/>
      <dgm:t>
        <a:bodyPr/>
        <a:lstStyle/>
        <a:p>
          <a:r>
            <a:rPr lang="en-US" sz="2000" dirty="0" smtClean="0">
              <a:latin typeface="Times New Roman" pitchFamily="18" charset="0"/>
              <a:cs typeface="Times New Roman" pitchFamily="18" charset="0"/>
            </a:rPr>
            <a:t>2. </a:t>
          </a:r>
          <a:r>
            <a:rPr lang="en-US" sz="2000" u="sng" dirty="0" smtClean="0">
              <a:latin typeface="Times New Roman" pitchFamily="18" charset="0"/>
              <a:cs typeface="Times New Roman" pitchFamily="18" charset="0"/>
            </a:rPr>
            <a:t>Motor </a:t>
          </a:r>
          <a:r>
            <a:rPr lang="en-US" sz="2000" u="none" dirty="0" smtClean="0">
              <a:latin typeface="Times New Roman" pitchFamily="18" charset="0"/>
              <a:cs typeface="Times New Roman" pitchFamily="18" charset="0"/>
            </a:rPr>
            <a:t>fusion: is</a:t>
          </a:r>
          <a:r>
            <a:rPr lang="en-US" sz="2000" dirty="0" smtClean="0">
              <a:latin typeface="Times New Roman" pitchFamily="18" charset="0"/>
              <a:cs typeface="Times New Roman" pitchFamily="18" charset="0"/>
            </a:rPr>
            <a:t> the ability to maintain the single image during the divergence and convergence movements. This is measured by the fusional ranges.</a:t>
          </a:r>
          <a:endParaRPr lang="en-US" sz="2000" dirty="0">
            <a:latin typeface="Times New Roman" pitchFamily="18" charset="0"/>
            <a:cs typeface="Times New Roman" pitchFamily="18" charset="0"/>
          </a:endParaRPr>
        </a:p>
      </dgm:t>
    </dgm:pt>
    <dgm:pt modelId="{F4AC6473-8A2A-4AD0-9085-26761E5389F0}" type="parTrans" cxnId="{FDB4710C-575A-4288-8A95-0AD2C25FBA10}">
      <dgm:prSet/>
      <dgm:spPr/>
      <dgm:t>
        <a:bodyPr/>
        <a:lstStyle/>
        <a:p>
          <a:endParaRPr lang="en-US"/>
        </a:p>
      </dgm:t>
    </dgm:pt>
    <dgm:pt modelId="{25847166-E97C-425D-B456-73CAC7DDBB5C}" type="sibTrans" cxnId="{FDB4710C-575A-4288-8A95-0AD2C25FBA10}">
      <dgm:prSet/>
      <dgm:spPr/>
      <dgm:t>
        <a:bodyPr/>
        <a:lstStyle/>
        <a:p>
          <a:endParaRPr lang="en-US"/>
        </a:p>
      </dgm:t>
    </dgm:pt>
    <dgm:pt modelId="{8C9A78EE-BC03-4A81-B991-BEA28C5EFD5A}">
      <dgm:prSet phldrT="[Text]" custT="1"/>
      <dgm:spPr/>
      <dgm:t>
        <a:bodyPr/>
        <a:lstStyle/>
        <a:p>
          <a:r>
            <a:rPr lang="en-US" sz="2000" dirty="0" smtClean="0">
              <a:latin typeface="Times New Roman" pitchFamily="18" charset="0"/>
              <a:cs typeface="Times New Roman" pitchFamily="18" charset="0"/>
            </a:rPr>
            <a:t>If fusion is to be achieved,  there must exist a precise physiological relationship between the two retinas (retinal correspondence: both fovea are ideally corresponding retinal points</a:t>
          </a:r>
          <a:r>
            <a:rPr lang="en-US" sz="2400" dirty="0" smtClean="0">
              <a:latin typeface="Times New Roman" pitchFamily="18" charset="0"/>
              <a:cs typeface="Times New Roman" pitchFamily="18" charset="0"/>
            </a:rPr>
            <a:t>)</a:t>
          </a:r>
          <a:endParaRPr lang="en-US" sz="2400" dirty="0">
            <a:latin typeface="Times New Roman" pitchFamily="18" charset="0"/>
            <a:cs typeface="Times New Roman" pitchFamily="18" charset="0"/>
          </a:endParaRPr>
        </a:p>
      </dgm:t>
    </dgm:pt>
    <dgm:pt modelId="{043CD3B1-A9D5-4A4A-B4FE-75D10959A79C}" type="parTrans" cxnId="{405AAA70-4417-412F-AE3E-079CA65017A7}">
      <dgm:prSet/>
      <dgm:spPr/>
      <dgm:t>
        <a:bodyPr/>
        <a:lstStyle/>
        <a:p>
          <a:endParaRPr lang="en-US"/>
        </a:p>
      </dgm:t>
    </dgm:pt>
    <dgm:pt modelId="{FA62A4FE-9739-4600-B080-0BE701124E2C}" type="sibTrans" cxnId="{405AAA70-4417-412F-AE3E-079CA65017A7}">
      <dgm:prSet/>
      <dgm:spPr/>
      <dgm:t>
        <a:bodyPr/>
        <a:lstStyle/>
        <a:p>
          <a:endParaRPr lang="en-US"/>
        </a:p>
      </dgm:t>
    </dgm:pt>
    <dgm:pt modelId="{D10F9100-1A0E-47BF-8C89-695C3D1657CD}" type="pres">
      <dgm:prSet presAssocID="{DA8564AC-77C7-4A3D-AF7F-7C5FA1EAF7CA}" presName="Name0" presStyleCnt="0">
        <dgm:presLayoutVars>
          <dgm:dir/>
          <dgm:animLvl val="lvl"/>
          <dgm:resizeHandles val="exact"/>
        </dgm:presLayoutVars>
      </dgm:prSet>
      <dgm:spPr/>
      <dgm:t>
        <a:bodyPr/>
        <a:lstStyle/>
        <a:p>
          <a:endParaRPr lang="en-US"/>
        </a:p>
      </dgm:t>
    </dgm:pt>
    <dgm:pt modelId="{99288A48-B9C9-467E-BF3A-621DCE8C25F0}" type="pres">
      <dgm:prSet presAssocID="{36DE6327-96C7-43EB-BDA4-000434B12D2F}" presName="linNode" presStyleCnt="0"/>
      <dgm:spPr/>
    </dgm:pt>
    <dgm:pt modelId="{8E040FA5-7B02-488E-AF6C-1DEC74BAA5E4}" type="pres">
      <dgm:prSet presAssocID="{36DE6327-96C7-43EB-BDA4-000434B12D2F}" presName="parentText" presStyleLbl="node1" presStyleIdx="0" presStyleCnt="3" custScaleX="109682">
        <dgm:presLayoutVars>
          <dgm:chMax val="1"/>
          <dgm:bulletEnabled val="1"/>
        </dgm:presLayoutVars>
      </dgm:prSet>
      <dgm:spPr/>
      <dgm:t>
        <a:bodyPr/>
        <a:lstStyle/>
        <a:p>
          <a:endParaRPr lang="en-US"/>
        </a:p>
      </dgm:t>
    </dgm:pt>
    <dgm:pt modelId="{272691F7-EE61-49D2-BE0C-B9B7A60BE141}" type="pres">
      <dgm:prSet presAssocID="{36DE6327-96C7-43EB-BDA4-000434B12D2F}" presName="descendantText" presStyleLbl="alignAccFollowNode1" presStyleIdx="0" presStyleCnt="3" custScaleX="185757" custScaleY="85761">
        <dgm:presLayoutVars>
          <dgm:bulletEnabled val="1"/>
        </dgm:presLayoutVars>
      </dgm:prSet>
      <dgm:spPr/>
      <dgm:t>
        <a:bodyPr/>
        <a:lstStyle/>
        <a:p>
          <a:endParaRPr lang="en-US"/>
        </a:p>
      </dgm:t>
    </dgm:pt>
    <dgm:pt modelId="{90467DD7-7D6F-46F4-9F2C-9039FFC7F0EC}" type="pres">
      <dgm:prSet presAssocID="{D1C95276-5E70-44FE-927B-E696746799C0}" presName="sp" presStyleCnt="0"/>
      <dgm:spPr/>
    </dgm:pt>
    <dgm:pt modelId="{271F1EF0-6A69-4DE4-BC28-06267BD5D409}" type="pres">
      <dgm:prSet presAssocID="{B9727E33-553F-4ABE-9FD9-6DB4B4A0E812}" presName="linNode" presStyleCnt="0"/>
      <dgm:spPr/>
    </dgm:pt>
    <dgm:pt modelId="{408D72B8-0C77-460A-8595-387D50ECC22E}" type="pres">
      <dgm:prSet presAssocID="{B9727E33-553F-4ABE-9FD9-6DB4B4A0E812}" presName="parentText" presStyleLbl="node1" presStyleIdx="1" presStyleCnt="3" custScaleY="138129">
        <dgm:presLayoutVars>
          <dgm:chMax val="1"/>
          <dgm:bulletEnabled val="1"/>
        </dgm:presLayoutVars>
      </dgm:prSet>
      <dgm:spPr/>
      <dgm:t>
        <a:bodyPr/>
        <a:lstStyle/>
        <a:p>
          <a:endParaRPr lang="en-US"/>
        </a:p>
      </dgm:t>
    </dgm:pt>
    <dgm:pt modelId="{1E93D8BF-450B-4CB6-9474-3D1581E10536}" type="pres">
      <dgm:prSet presAssocID="{B9727E33-553F-4ABE-9FD9-6DB4B4A0E812}" presName="descendantText" presStyleLbl="alignAccFollowNode1" presStyleIdx="1" presStyleCnt="3" custScaleX="169700" custScaleY="342417">
        <dgm:presLayoutVars>
          <dgm:bulletEnabled val="1"/>
        </dgm:presLayoutVars>
      </dgm:prSet>
      <dgm:spPr/>
      <dgm:t>
        <a:bodyPr/>
        <a:lstStyle/>
        <a:p>
          <a:endParaRPr lang="en-US"/>
        </a:p>
      </dgm:t>
    </dgm:pt>
    <dgm:pt modelId="{37B3DCC3-D1A6-4467-98D0-2D6F5589442F}" type="pres">
      <dgm:prSet presAssocID="{B185882F-6349-421A-A9BF-64FD5B3B1347}" presName="sp" presStyleCnt="0"/>
      <dgm:spPr/>
    </dgm:pt>
    <dgm:pt modelId="{33162265-93BE-4838-B43A-4EC9837921D5}" type="pres">
      <dgm:prSet presAssocID="{577EB58D-B89F-4FC1-8F0C-78416C27C40B}" presName="linNode" presStyleCnt="0"/>
      <dgm:spPr/>
    </dgm:pt>
    <dgm:pt modelId="{1AC500F6-5F99-4487-B8A8-C30533E127F4}" type="pres">
      <dgm:prSet presAssocID="{577EB58D-B89F-4FC1-8F0C-78416C27C40B}" presName="parentText" presStyleLbl="node1" presStyleIdx="2" presStyleCnt="3">
        <dgm:presLayoutVars>
          <dgm:chMax val="1"/>
          <dgm:bulletEnabled val="1"/>
        </dgm:presLayoutVars>
      </dgm:prSet>
      <dgm:spPr/>
      <dgm:t>
        <a:bodyPr/>
        <a:lstStyle/>
        <a:p>
          <a:endParaRPr lang="en-US"/>
        </a:p>
      </dgm:t>
    </dgm:pt>
    <dgm:pt modelId="{137FEB6D-43FC-43C6-8007-0E5482653D44}" type="pres">
      <dgm:prSet presAssocID="{577EB58D-B89F-4FC1-8F0C-78416C27C40B}" presName="descendantText" presStyleLbl="alignAccFollowNode1" presStyleIdx="2" presStyleCnt="3" custScaleX="169396" custScaleY="83383">
        <dgm:presLayoutVars>
          <dgm:bulletEnabled val="1"/>
        </dgm:presLayoutVars>
      </dgm:prSet>
      <dgm:spPr/>
      <dgm:t>
        <a:bodyPr/>
        <a:lstStyle/>
        <a:p>
          <a:endParaRPr lang="en-US"/>
        </a:p>
      </dgm:t>
    </dgm:pt>
  </dgm:ptLst>
  <dgm:cxnLst>
    <dgm:cxn modelId="{809F5403-63DA-4AFD-B6CA-FC2480AB973D}" type="presOf" srcId="{577EB58D-B89F-4FC1-8F0C-78416C27C40B}" destId="{1AC500F6-5F99-4487-B8A8-C30533E127F4}" srcOrd="0" destOrd="0" presId="urn:microsoft.com/office/officeart/2005/8/layout/vList5"/>
    <dgm:cxn modelId="{592FA8B3-E948-421D-AEAD-9F31840B48BF}" type="presOf" srcId="{3191C977-24DC-4427-86EF-A66006B91D61}" destId="{272691F7-EE61-49D2-BE0C-B9B7A60BE141}" srcOrd="0" destOrd="0" presId="urn:microsoft.com/office/officeart/2005/8/layout/vList5"/>
    <dgm:cxn modelId="{405AAA70-4417-412F-AE3E-079CA65017A7}" srcId="{B9727E33-553F-4ABE-9FD9-6DB4B4A0E812}" destId="{8C9A78EE-BC03-4A81-B991-BEA28C5EFD5A}" srcOrd="2" destOrd="0" parTransId="{043CD3B1-A9D5-4A4A-B4FE-75D10959A79C}" sibTransId="{FA62A4FE-9739-4600-B080-0BE701124E2C}"/>
    <dgm:cxn modelId="{CBF74A94-6CF0-4204-A2CD-4EB6FC8C22D9}" srcId="{DA8564AC-77C7-4A3D-AF7F-7C5FA1EAF7CA}" destId="{577EB58D-B89F-4FC1-8F0C-78416C27C40B}" srcOrd="2" destOrd="0" parTransId="{BD742AD2-6E7B-4340-A4CE-5CFDF00E65AA}" sibTransId="{A9C4D897-4FC8-411A-BB4D-871BF2FBF570}"/>
    <dgm:cxn modelId="{015A870D-50DD-49FB-9EB8-0AD2C349560A}" type="presOf" srcId="{76A3FC73-8744-40FE-8AB7-35F4D977FA77}" destId="{1E93D8BF-450B-4CB6-9474-3D1581E10536}" srcOrd="0" destOrd="0" presId="urn:microsoft.com/office/officeart/2005/8/layout/vList5"/>
    <dgm:cxn modelId="{AFD40999-5F54-495C-8762-5940D05F2919}" srcId="{36DE6327-96C7-43EB-BDA4-000434B12D2F}" destId="{3191C977-24DC-4427-86EF-A66006B91D61}" srcOrd="0" destOrd="0" parTransId="{845CC90F-8C0C-46BF-B841-B0FB8F90A5AA}" sibTransId="{CF8213A3-EEF7-4D59-9A51-280E45D6C050}"/>
    <dgm:cxn modelId="{CF94073C-68FB-4B89-A599-9336D6FED9F8}" type="presOf" srcId="{B9727E33-553F-4ABE-9FD9-6DB4B4A0E812}" destId="{408D72B8-0C77-460A-8595-387D50ECC22E}" srcOrd="0" destOrd="0" presId="urn:microsoft.com/office/officeart/2005/8/layout/vList5"/>
    <dgm:cxn modelId="{242C5C8C-10AB-4EBB-830A-C9FF012A75F1}" type="presOf" srcId="{15A4C7A3-8DEF-4F49-9F00-2853D29BA607}" destId="{137FEB6D-43FC-43C6-8007-0E5482653D44}" srcOrd="0" destOrd="0" presId="urn:microsoft.com/office/officeart/2005/8/layout/vList5"/>
    <dgm:cxn modelId="{B22BCA57-36B2-4410-AA61-823AB325177F}" type="presOf" srcId="{8C9A78EE-BC03-4A81-B991-BEA28C5EFD5A}" destId="{1E93D8BF-450B-4CB6-9474-3D1581E10536}" srcOrd="0" destOrd="2" presId="urn:microsoft.com/office/officeart/2005/8/layout/vList5"/>
    <dgm:cxn modelId="{7BB99D99-F046-4903-91A7-EDD0EF872BB0}" srcId="{577EB58D-B89F-4FC1-8F0C-78416C27C40B}" destId="{15A4C7A3-8DEF-4F49-9F00-2853D29BA607}" srcOrd="0" destOrd="0" parTransId="{F4EC52EC-AB80-491C-B701-C883EB3473BB}" sibTransId="{FA0FD6E7-DD4A-44E8-AAE9-96BC1F5ACD96}"/>
    <dgm:cxn modelId="{CC7DFFCD-A59E-48BD-88D2-E11D394FCE2A}" type="presOf" srcId="{9A064964-89A4-4F97-84DB-BC6511C2EF24}" destId="{1E93D8BF-450B-4CB6-9474-3D1581E10536}" srcOrd="0" destOrd="1" presId="urn:microsoft.com/office/officeart/2005/8/layout/vList5"/>
    <dgm:cxn modelId="{B93AA059-3EA3-4733-AD33-81FB95A76604}" type="presOf" srcId="{36DE6327-96C7-43EB-BDA4-000434B12D2F}" destId="{8E040FA5-7B02-488E-AF6C-1DEC74BAA5E4}" srcOrd="0" destOrd="0" presId="urn:microsoft.com/office/officeart/2005/8/layout/vList5"/>
    <dgm:cxn modelId="{3679D289-5383-4C4B-B8AD-60DD98931EF3}" type="presOf" srcId="{DA8564AC-77C7-4A3D-AF7F-7C5FA1EAF7CA}" destId="{D10F9100-1A0E-47BF-8C89-695C3D1657CD}" srcOrd="0" destOrd="0" presId="urn:microsoft.com/office/officeart/2005/8/layout/vList5"/>
    <dgm:cxn modelId="{F2F912E7-1530-4B23-AB6D-4DA11AB0994A}" srcId="{DA8564AC-77C7-4A3D-AF7F-7C5FA1EAF7CA}" destId="{B9727E33-553F-4ABE-9FD9-6DB4B4A0E812}" srcOrd="1" destOrd="0" parTransId="{DBC66B09-07F4-4FA5-B6F5-BABBC9C4132E}" sibTransId="{B185882F-6349-421A-A9BF-64FD5B3B1347}"/>
    <dgm:cxn modelId="{D9FD441E-F7B4-4A04-A6BD-6A962FE423E8}" srcId="{DA8564AC-77C7-4A3D-AF7F-7C5FA1EAF7CA}" destId="{36DE6327-96C7-43EB-BDA4-000434B12D2F}" srcOrd="0" destOrd="0" parTransId="{D49B212D-9AAA-4449-8661-2A1C2ECD073B}" sibTransId="{D1C95276-5E70-44FE-927B-E696746799C0}"/>
    <dgm:cxn modelId="{FDB4710C-575A-4288-8A95-0AD2C25FBA10}" srcId="{B9727E33-553F-4ABE-9FD9-6DB4B4A0E812}" destId="{9A064964-89A4-4F97-84DB-BC6511C2EF24}" srcOrd="1" destOrd="0" parTransId="{F4AC6473-8A2A-4AD0-9085-26761E5389F0}" sibTransId="{25847166-E97C-425D-B456-73CAC7DDBB5C}"/>
    <dgm:cxn modelId="{4CDB2468-F452-4AB7-BB04-DC6A5D86EA8B}" srcId="{B9727E33-553F-4ABE-9FD9-6DB4B4A0E812}" destId="{76A3FC73-8744-40FE-8AB7-35F4D977FA77}" srcOrd="0" destOrd="0" parTransId="{1669907B-924C-4AAB-98E6-FD2995561BE6}" sibTransId="{BBF5953F-FDC7-439B-91E8-7F77EAE00FAC}"/>
    <dgm:cxn modelId="{F87E5D1F-DA43-4481-A3E4-A5132F9573AB}" type="presParOf" srcId="{D10F9100-1A0E-47BF-8C89-695C3D1657CD}" destId="{99288A48-B9C9-467E-BF3A-621DCE8C25F0}" srcOrd="0" destOrd="0" presId="urn:microsoft.com/office/officeart/2005/8/layout/vList5"/>
    <dgm:cxn modelId="{413B2A2E-3DE6-4330-AC64-797FFCB40893}" type="presParOf" srcId="{99288A48-B9C9-467E-BF3A-621DCE8C25F0}" destId="{8E040FA5-7B02-488E-AF6C-1DEC74BAA5E4}" srcOrd="0" destOrd="0" presId="urn:microsoft.com/office/officeart/2005/8/layout/vList5"/>
    <dgm:cxn modelId="{52BE29DA-4A64-4B7E-B8BF-EFE37D54713B}" type="presParOf" srcId="{99288A48-B9C9-467E-BF3A-621DCE8C25F0}" destId="{272691F7-EE61-49D2-BE0C-B9B7A60BE141}" srcOrd="1" destOrd="0" presId="urn:microsoft.com/office/officeart/2005/8/layout/vList5"/>
    <dgm:cxn modelId="{73468C61-2EBA-422E-8A4D-DD1816340B64}" type="presParOf" srcId="{D10F9100-1A0E-47BF-8C89-695C3D1657CD}" destId="{90467DD7-7D6F-46F4-9F2C-9039FFC7F0EC}" srcOrd="1" destOrd="0" presId="urn:microsoft.com/office/officeart/2005/8/layout/vList5"/>
    <dgm:cxn modelId="{BFDDED4C-2948-44DD-95B5-C531D016DA00}" type="presParOf" srcId="{D10F9100-1A0E-47BF-8C89-695C3D1657CD}" destId="{271F1EF0-6A69-4DE4-BC28-06267BD5D409}" srcOrd="2" destOrd="0" presId="urn:microsoft.com/office/officeart/2005/8/layout/vList5"/>
    <dgm:cxn modelId="{39DA6D97-636B-4B56-ADFE-F8472878F9D5}" type="presParOf" srcId="{271F1EF0-6A69-4DE4-BC28-06267BD5D409}" destId="{408D72B8-0C77-460A-8595-387D50ECC22E}" srcOrd="0" destOrd="0" presId="urn:microsoft.com/office/officeart/2005/8/layout/vList5"/>
    <dgm:cxn modelId="{AB844BBF-0373-4B2B-A918-37E8DEDC7504}" type="presParOf" srcId="{271F1EF0-6A69-4DE4-BC28-06267BD5D409}" destId="{1E93D8BF-450B-4CB6-9474-3D1581E10536}" srcOrd="1" destOrd="0" presId="urn:microsoft.com/office/officeart/2005/8/layout/vList5"/>
    <dgm:cxn modelId="{4B3A519E-2F50-4DE8-9045-A6CF062CED10}" type="presParOf" srcId="{D10F9100-1A0E-47BF-8C89-695C3D1657CD}" destId="{37B3DCC3-D1A6-4467-98D0-2D6F5589442F}" srcOrd="3" destOrd="0" presId="urn:microsoft.com/office/officeart/2005/8/layout/vList5"/>
    <dgm:cxn modelId="{954E6FCE-B1A3-44BA-BFD0-4AFC6B701E1E}" type="presParOf" srcId="{D10F9100-1A0E-47BF-8C89-695C3D1657CD}" destId="{33162265-93BE-4838-B43A-4EC9837921D5}" srcOrd="4" destOrd="0" presId="urn:microsoft.com/office/officeart/2005/8/layout/vList5"/>
    <dgm:cxn modelId="{34A85F6C-5897-4FD7-A20F-5282BD386304}" type="presParOf" srcId="{33162265-93BE-4838-B43A-4EC9837921D5}" destId="{1AC500F6-5F99-4487-B8A8-C30533E127F4}" srcOrd="0" destOrd="0" presId="urn:microsoft.com/office/officeart/2005/8/layout/vList5"/>
    <dgm:cxn modelId="{F2C8AAD4-67F0-46C6-8869-795ABF9FC971}" type="presParOf" srcId="{33162265-93BE-4838-B43A-4EC9837921D5}" destId="{137FEB6D-43FC-43C6-8007-0E5482653D44}"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7F0F7A5-117A-4E05-9394-79C578172DE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7437A46-EA61-4C08-8EEC-5549EEB11875}">
      <dgm:prSet phldrT="[Text]" custT="1"/>
      <dgm:spPr/>
      <dgm:t>
        <a:bodyPr/>
        <a:lstStyle/>
        <a:p>
          <a:pPr algn="ctr"/>
          <a:r>
            <a:rPr lang="en-US" sz="1800" dirty="0" smtClean="0">
              <a:latin typeface="Times New Roman" pitchFamily="18" charset="0"/>
              <a:cs typeface="Times New Roman" pitchFamily="18" charset="0"/>
            </a:rPr>
            <a:t>The MOTOR SYSTEM </a:t>
          </a:r>
          <a:endParaRPr lang="en-US" sz="1800" dirty="0">
            <a:latin typeface="Times New Roman" pitchFamily="18" charset="0"/>
            <a:cs typeface="Times New Roman" pitchFamily="18" charset="0"/>
          </a:endParaRPr>
        </a:p>
      </dgm:t>
    </dgm:pt>
    <dgm:pt modelId="{A4B946FE-9921-42A5-9CEF-9122338A66D2}" type="parTrans" cxnId="{C3123675-75B2-4EDA-80E7-307D0DA2A3A5}">
      <dgm:prSet/>
      <dgm:spPr/>
      <dgm:t>
        <a:bodyPr/>
        <a:lstStyle/>
        <a:p>
          <a:endParaRPr lang="en-US"/>
        </a:p>
      </dgm:t>
    </dgm:pt>
    <dgm:pt modelId="{02AAD471-B423-4C03-BA67-8F24BD3B08FB}" type="sibTrans" cxnId="{C3123675-75B2-4EDA-80E7-307D0DA2A3A5}">
      <dgm:prSet/>
      <dgm:spPr/>
      <dgm:t>
        <a:bodyPr/>
        <a:lstStyle/>
        <a:p>
          <a:endParaRPr lang="en-US"/>
        </a:p>
      </dgm:t>
    </dgm:pt>
    <dgm:pt modelId="{83D6AFDB-5192-44B5-BB81-16042DBEC26D}">
      <dgm:prSet phldrT="[Text]" custT="1"/>
      <dgm:spPr/>
      <dgm:t>
        <a:bodyPr/>
        <a:lstStyle/>
        <a:p>
          <a:pPr algn="ctr"/>
          <a:r>
            <a:rPr lang="en-US" sz="1800" dirty="0" smtClean="0">
              <a:latin typeface="Times New Roman" pitchFamily="18" charset="0"/>
              <a:cs typeface="Times New Roman" pitchFamily="18" charset="0"/>
            </a:rPr>
            <a:t>OCULAR MOTILITY                                                              (of each eye)</a:t>
          </a:r>
          <a:endParaRPr lang="en-US" sz="1800" dirty="0">
            <a:latin typeface="Times New Roman" pitchFamily="18" charset="0"/>
            <a:cs typeface="Times New Roman" pitchFamily="18" charset="0"/>
          </a:endParaRPr>
        </a:p>
      </dgm:t>
    </dgm:pt>
    <dgm:pt modelId="{CFEC3DEC-93F9-467F-B5F5-58CB259AB62F}" type="parTrans" cxnId="{9D258192-D055-42DE-B20D-649F41C928F8}">
      <dgm:prSet/>
      <dgm:spPr/>
      <dgm:t>
        <a:bodyPr/>
        <a:lstStyle/>
        <a:p>
          <a:endParaRPr lang="en-US"/>
        </a:p>
      </dgm:t>
    </dgm:pt>
    <dgm:pt modelId="{FA110299-CB70-4252-AD9A-F3752EB443C9}" type="sibTrans" cxnId="{9D258192-D055-42DE-B20D-649F41C928F8}">
      <dgm:prSet/>
      <dgm:spPr/>
      <dgm:t>
        <a:bodyPr/>
        <a:lstStyle/>
        <a:p>
          <a:endParaRPr lang="en-US"/>
        </a:p>
      </dgm:t>
    </dgm:pt>
    <dgm:pt modelId="{015DBA96-9EB4-42B2-93E4-7855E7D0A7A6}">
      <dgm:prSet phldrT="[Text]" custT="1"/>
      <dgm:spPr/>
      <dgm:t>
        <a:bodyPr/>
        <a:lstStyle/>
        <a:p>
          <a:pPr algn="ctr"/>
          <a:r>
            <a:rPr lang="en-US" sz="1800" dirty="0" smtClean="0">
              <a:latin typeface="Times New Roman" pitchFamily="18" charset="0"/>
              <a:cs typeface="Times New Roman" pitchFamily="18" charset="0"/>
            </a:rPr>
            <a:t>OCULOMOTOR BALANCE                                              (between the two eyes)</a:t>
          </a:r>
          <a:endParaRPr lang="en-US" sz="1800" dirty="0">
            <a:latin typeface="Times New Roman" pitchFamily="18" charset="0"/>
            <a:cs typeface="Times New Roman" pitchFamily="18" charset="0"/>
          </a:endParaRPr>
        </a:p>
      </dgm:t>
    </dgm:pt>
    <dgm:pt modelId="{4B052030-55DF-4E15-B361-14F242007183}" type="parTrans" cxnId="{BA429A5B-D5CE-4487-BFFD-88CC93E960FD}">
      <dgm:prSet/>
      <dgm:spPr/>
      <dgm:t>
        <a:bodyPr/>
        <a:lstStyle/>
        <a:p>
          <a:endParaRPr lang="en-US"/>
        </a:p>
      </dgm:t>
    </dgm:pt>
    <dgm:pt modelId="{75FE6A47-D807-4F1D-B983-A020350F8AAA}" type="sibTrans" cxnId="{BA429A5B-D5CE-4487-BFFD-88CC93E960FD}">
      <dgm:prSet/>
      <dgm:spPr/>
      <dgm:t>
        <a:bodyPr/>
        <a:lstStyle/>
        <a:p>
          <a:endParaRPr lang="en-US"/>
        </a:p>
      </dgm:t>
    </dgm:pt>
    <dgm:pt modelId="{AB7B00D4-66BC-4D6F-819C-A3280F7D6581}" type="pres">
      <dgm:prSet presAssocID="{97F0F7A5-117A-4E05-9394-79C578172DE3}" presName="linear" presStyleCnt="0">
        <dgm:presLayoutVars>
          <dgm:animLvl val="lvl"/>
          <dgm:resizeHandles val="exact"/>
        </dgm:presLayoutVars>
      </dgm:prSet>
      <dgm:spPr/>
      <dgm:t>
        <a:bodyPr/>
        <a:lstStyle/>
        <a:p>
          <a:endParaRPr lang="en-US"/>
        </a:p>
      </dgm:t>
    </dgm:pt>
    <dgm:pt modelId="{7605574F-39A8-4BF4-8255-8583379947B1}" type="pres">
      <dgm:prSet presAssocID="{F7437A46-EA61-4C08-8EEC-5549EEB11875}" presName="parentText" presStyleLbl="node1" presStyleIdx="0" presStyleCnt="1" custScaleY="132906" custLinFactNeighborX="-22727" custLinFactNeighborY="-48042">
        <dgm:presLayoutVars>
          <dgm:chMax val="0"/>
          <dgm:bulletEnabled val="1"/>
        </dgm:presLayoutVars>
      </dgm:prSet>
      <dgm:spPr/>
      <dgm:t>
        <a:bodyPr/>
        <a:lstStyle/>
        <a:p>
          <a:endParaRPr lang="en-US"/>
        </a:p>
      </dgm:t>
    </dgm:pt>
    <dgm:pt modelId="{F7954C13-EDBD-458E-85AB-DD4C8A058DCB}" type="pres">
      <dgm:prSet presAssocID="{F7437A46-EA61-4C08-8EEC-5549EEB11875}" presName="childText" presStyleLbl="revTx" presStyleIdx="0" presStyleCnt="1" custScaleY="103850">
        <dgm:presLayoutVars>
          <dgm:bulletEnabled val="1"/>
        </dgm:presLayoutVars>
      </dgm:prSet>
      <dgm:spPr/>
      <dgm:t>
        <a:bodyPr/>
        <a:lstStyle/>
        <a:p>
          <a:endParaRPr lang="en-US"/>
        </a:p>
      </dgm:t>
    </dgm:pt>
  </dgm:ptLst>
  <dgm:cxnLst>
    <dgm:cxn modelId="{D7106C15-FBFF-4B2D-9138-FD4C9C4313FD}" type="presOf" srcId="{F7437A46-EA61-4C08-8EEC-5549EEB11875}" destId="{7605574F-39A8-4BF4-8255-8583379947B1}" srcOrd="0" destOrd="0" presId="urn:microsoft.com/office/officeart/2005/8/layout/vList2"/>
    <dgm:cxn modelId="{6ECE5D57-8B22-4295-AF1E-6BC6985A35E1}" type="presOf" srcId="{015DBA96-9EB4-42B2-93E4-7855E7D0A7A6}" destId="{F7954C13-EDBD-458E-85AB-DD4C8A058DCB}" srcOrd="0" destOrd="1" presId="urn:microsoft.com/office/officeart/2005/8/layout/vList2"/>
    <dgm:cxn modelId="{86B380C3-0F61-46E5-BE0F-86D256EFDBED}" type="presOf" srcId="{97F0F7A5-117A-4E05-9394-79C578172DE3}" destId="{AB7B00D4-66BC-4D6F-819C-A3280F7D6581}" srcOrd="0" destOrd="0" presId="urn:microsoft.com/office/officeart/2005/8/layout/vList2"/>
    <dgm:cxn modelId="{BA429A5B-D5CE-4487-BFFD-88CC93E960FD}" srcId="{F7437A46-EA61-4C08-8EEC-5549EEB11875}" destId="{015DBA96-9EB4-42B2-93E4-7855E7D0A7A6}" srcOrd="1" destOrd="0" parTransId="{4B052030-55DF-4E15-B361-14F242007183}" sibTransId="{75FE6A47-D807-4F1D-B983-A020350F8AAA}"/>
    <dgm:cxn modelId="{1AA6AAB7-ED0E-41B9-8EE3-9E93DF9F0B8C}" type="presOf" srcId="{83D6AFDB-5192-44B5-BB81-16042DBEC26D}" destId="{F7954C13-EDBD-458E-85AB-DD4C8A058DCB}" srcOrd="0" destOrd="0" presId="urn:microsoft.com/office/officeart/2005/8/layout/vList2"/>
    <dgm:cxn modelId="{C3123675-75B2-4EDA-80E7-307D0DA2A3A5}" srcId="{97F0F7A5-117A-4E05-9394-79C578172DE3}" destId="{F7437A46-EA61-4C08-8EEC-5549EEB11875}" srcOrd="0" destOrd="0" parTransId="{A4B946FE-9921-42A5-9CEF-9122338A66D2}" sibTransId="{02AAD471-B423-4C03-BA67-8F24BD3B08FB}"/>
    <dgm:cxn modelId="{9D258192-D055-42DE-B20D-649F41C928F8}" srcId="{F7437A46-EA61-4C08-8EEC-5549EEB11875}" destId="{83D6AFDB-5192-44B5-BB81-16042DBEC26D}" srcOrd="0" destOrd="0" parTransId="{CFEC3DEC-93F9-467F-B5F5-58CB259AB62F}" sibTransId="{FA110299-CB70-4252-AD9A-F3752EB443C9}"/>
    <dgm:cxn modelId="{0A1C3B9D-2B7A-4503-9AA9-8DC551A9E0EA}" type="presParOf" srcId="{AB7B00D4-66BC-4D6F-819C-A3280F7D6581}" destId="{7605574F-39A8-4BF4-8255-8583379947B1}" srcOrd="0" destOrd="0" presId="urn:microsoft.com/office/officeart/2005/8/layout/vList2"/>
    <dgm:cxn modelId="{ED8EAF18-7260-4F59-B261-3B392AAAF3AE}" type="presParOf" srcId="{AB7B00D4-66BC-4D6F-819C-A3280F7D6581}" destId="{F7954C13-EDBD-458E-85AB-DD4C8A058DCB}"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CB9BB9A6-8D83-45D6-B73C-1274D9CD70C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2F2BF5F-9C28-4554-94CB-38E8B222904C}">
      <dgm:prSet phldrT="[Text]"/>
      <dgm:spPr>
        <a:xfrm>
          <a:off x="1012" y="0"/>
          <a:ext cx="3697397" cy="2161308"/>
        </a:xfrm>
        <a:prstGeom prst="roundRect">
          <a:avLst/>
        </a:prstGeom>
        <a:blipFill rotWithShape="0">
          <a:blip xmlns:r="http://schemas.openxmlformats.org/officeDocument/2006/relationships" r:embed="rId1"/>
          <a:stretch>
            <a:fillRect/>
          </a:stretch>
        </a:blipFill>
        <a:ln w="25400" cap="flat" cmpd="sng" algn="ctr">
          <a:solidFill>
            <a:sysClr val="window" lastClr="FFFFFF">
              <a:hueOff val="0"/>
              <a:satOff val="0"/>
              <a:lumOff val="0"/>
              <a:alphaOff val="0"/>
            </a:sysClr>
          </a:solidFill>
          <a:prstDash val="solid"/>
        </a:ln>
        <a:effectLst/>
      </dgm:spPr>
      <dgm:t>
        <a:bodyPr/>
        <a:lstStyle/>
        <a:p>
          <a:endParaRPr lang="en-US" dirty="0">
            <a:solidFill>
              <a:sysClr val="window" lastClr="FFFFFF"/>
            </a:solidFill>
            <a:latin typeface="Calibri"/>
            <a:ea typeface="+mn-ea"/>
            <a:cs typeface="+mn-cs"/>
          </a:endParaRPr>
        </a:p>
      </dgm:t>
    </dgm:pt>
    <dgm:pt modelId="{6DD01000-DB53-4427-99EA-40FEB818146A}" type="parTrans" cxnId="{16D26E1C-E437-4A48-8C12-8D8785B18D98}">
      <dgm:prSet/>
      <dgm:spPr/>
      <dgm:t>
        <a:bodyPr/>
        <a:lstStyle/>
        <a:p>
          <a:endParaRPr lang="en-US"/>
        </a:p>
      </dgm:t>
    </dgm:pt>
    <dgm:pt modelId="{0B4FF6BC-3299-4714-BA56-420F225DD893}" type="sibTrans" cxnId="{16D26E1C-E437-4A48-8C12-8D8785B18D98}">
      <dgm:prSet/>
      <dgm:spPr/>
      <dgm:t>
        <a:bodyPr/>
        <a:lstStyle/>
        <a:p>
          <a:endParaRPr lang="en-US"/>
        </a:p>
      </dgm:t>
    </dgm:pt>
    <dgm:pt modelId="{906ABD77-A74E-4CAC-9B03-ABDC3E330AD6}">
      <dgm:prSet custT="1"/>
      <dgm:spPr/>
      <dgm:t>
        <a:bodyPr/>
        <a:lstStyle/>
        <a:p>
          <a:r>
            <a:rPr lang="en-US" sz="2000" b="1" i="1" dirty="0" err="1"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Synoptophore</a:t>
          </a:r>
          <a:r>
            <a:rPr lang="en-US" sz="20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 An instrument for testing all 3 stages of binocular vision and diagnosing imbalances of eye muscle and treating them by the </a:t>
          </a:r>
          <a:r>
            <a:rPr lang="en-US" sz="2000" dirty="0" err="1"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orthoptic</a:t>
          </a:r>
          <a:r>
            <a:rPr lang="en-US" sz="20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 method.</a:t>
          </a:r>
          <a:endParaRPr lang="en-US" sz="20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EE26BC42-A900-47CA-AA5E-E2FEC2AF3EBA}" type="parTrans" cxnId="{E420F927-CA3D-43E3-B2D9-C8DE0E41BD75}">
      <dgm:prSet/>
      <dgm:spPr/>
      <dgm:t>
        <a:bodyPr/>
        <a:lstStyle/>
        <a:p>
          <a:endParaRPr lang="en-US"/>
        </a:p>
      </dgm:t>
    </dgm:pt>
    <dgm:pt modelId="{5A3E4580-1509-4DBD-B74B-B44AF7478609}" type="sibTrans" cxnId="{E420F927-CA3D-43E3-B2D9-C8DE0E41BD75}">
      <dgm:prSet/>
      <dgm:spPr/>
      <dgm:t>
        <a:bodyPr/>
        <a:lstStyle/>
        <a:p>
          <a:endParaRPr lang="en-US"/>
        </a:p>
      </dgm:t>
    </dgm:pt>
    <dgm:pt modelId="{2725039D-D814-460B-A779-FC8072BE99AC}" type="pres">
      <dgm:prSet presAssocID="{CB9BB9A6-8D83-45D6-B73C-1274D9CD70C9}" presName="Name0" presStyleCnt="0">
        <dgm:presLayoutVars>
          <dgm:dir/>
          <dgm:animLvl val="lvl"/>
          <dgm:resizeHandles val="exact"/>
        </dgm:presLayoutVars>
      </dgm:prSet>
      <dgm:spPr/>
      <dgm:t>
        <a:bodyPr/>
        <a:lstStyle/>
        <a:p>
          <a:endParaRPr lang="en-US"/>
        </a:p>
      </dgm:t>
    </dgm:pt>
    <dgm:pt modelId="{E94DBD8A-22EA-489C-AD6C-0BB7A3D1A233}" type="pres">
      <dgm:prSet presAssocID="{B2F2BF5F-9C28-4554-94CB-38E8B222904C}" presName="linNode" presStyleCnt="0"/>
      <dgm:spPr/>
    </dgm:pt>
    <dgm:pt modelId="{ED90BDA4-00FA-4D65-8E60-638536040055}" type="pres">
      <dgm:prSet presAssocID="{B2F2BF5F-9C28-4554-94CB-38E8B222904C}" presName="parentText" presStyleLbl="node1" presStyleIdx="0" presStyleCnt="1" custScaleX="120300">
        <dgm:presLayoutVars>
          <dgm:chMax val="1"/>
          <dgm:bulletEnabled val="1"/>
        </dgm:presLayoutVars>
      </dgm:prSet>
      <dgm:spPr/>
      <dgm:t>
        <a:bodyPr/>
        <a:lstStyle/>
        <a:p>
          <a:endParaRPr lang="en-US"/>
        </a:p>
      </dgm:t>
    </dgm:pt>
    <dgm:pt modelId="{25B655C8-3F6D-46ED-B977-3C4E052D162D}" type="pres">
      <dgm:prSet presAssocID="{B2F2BF5F-9C28-4554-94CB-38E8B222904C}" presName="descendantText" presStyleLbl="alignAccFollowNode1" presStyleIdx="0" presStyleCnt="1" custScaleX="116133" custLinFactNeighborX="95" custLinFactNeighborY="2404">
        <dgm:presLayoutVars>
          <dgm:bulletEnabled val="1"/>
        </dgm:presLayoutVars>
      </dgm:prSet>
      <dgm:spPr/>
      <dgm:t>
        <a:bodyPr/>
        <a:lstStyle/>
        <a:p>
          <a:endParaRPr lang="en-US"/>
        </a:p>
      </dgm:t>
    </dgm:pt>
  </dgm:ptLst>
  <dgm:cxnLst>
    <dgm:cxn modelId="{16D26E1C-E437-4A48-8C12-8D8785B18D98}" srcId="{CB9BB9A6-8D83-45D6-B73C-1274D9CD70C9}" destId="{B2F2BF5F-9C28-4554-94CB-38E8B222904C}" srcOrd="0" destOrd="0" parTransId="{6DD01000-DB53-4427-99EA-40FEB818146A}" sibTransId="{0B4FF6BC-3299-4714-BA56-420F225DD893}"/>
    <dgm:cxn modelId="{3D52BE26-5867-4E37-891C-34964B5EA299}" type="presOf" srcId="{B2F2BF5F-9C28-4554-94CB-38E8B222904C}" destId="{ED90BDA4-00FA-4D65-8E60-638536040055}" srcOrd="0" destOrd="0" presId="urn:microsoft.com/office/officeart/2005/8/layout/vList5"/>
    <dgm:cxn modelId="{24441AD1-C635-4578-A70D-24E6FCCD4BF9}" type="presOf" srcId="{906ABD77-A74E-4CAC-9B03-ABDC3E330AD6}" destId="{25B655C8-3F6D-46ED-B977-3C4E052D162D}" srcOrd="0" destOrd="0" presId="urn:microsoft.com/office/officeart/2005/8/layout/vList5"/>
    <dgm:cxn modelId="{E420F927-CA3D-43E3-B2D9-C8DE0E41BD75}" srcId="{B2F2BF5F-9C28-4554-94CB-38E8B222904C}" destId="{906ABD77-A74E-4CAC-9B03-ABDC3E330AD6}" srcOrd="0" destOrd="0" parTransId="{EE26BC42-A900-47CA-AA5E-E2FEC2AF3EBA}" sibTransId="{5A3E4580-1509-4DBD-B74B-B44AF7478609}"/>
    <dgm:cxn modelId="{742EEAF0-AC85-480C-9C78-23AA0DB1880E}" type="presOf" srcId="{CB9BB9A6-8D83-45D6-B73C-1274D9CD70C9}" destId="{2725039D-D814-460B-A779-FC8072BE99AC}" srcOrd="0" destOrd="0" presId="urn:microsoft.com/office/officeart/2005/8/layout/vList5"/>
    <dgm:cxn modelId="{547F1D2E-9175-49D7-A6DF-2AE49279C356}" type="presParOf" srcId="{2725039D-D814-460B-A779-FC8072BE99AC}" destId="{E94DBD8A-22EA-489C-AD6C-0BB7A3D1A233}" srcOrd="0" destOrd="0" presId="urn:microsoft.com/office/officeart/2005/8/layout/vList5"/>
    <dgm:cxn modelId="{3BF95770-CC9A-4A62-AC72-4D783861C625}" type="presParOf" srcId="{E94DBD8A-22EA-489C-AD6C-0BB7A3D1A233}" destId="{ED90BDA4-00FA-4D65-8E60-638536040055}" srcOrd="0" destOrd="0" presId="urn:microsoft.com/office/officeart/2005/8/layout/vList5"/>
    <dgm:cxn modelId="{AD5CF5CF-23B8-49D7-AB9C-40E72F61D1F8}" type="presParOf" srcId="{E94DBD8A-22EA-489C-AD6C-0BB7A3D1A233}" destId="{25B655C8-3F6D-46ED-B977-3C4E052D162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331BB2BA-BEBC-4EC7-B724-20F49163671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679BECCE-B8A4-4896-93CB-ED833922C319}">
      <dgm:prSet phldrT="[Text]" phldr="1"/>
      <dgm:spPr>
        <a:blipFill rotWithShape="0">
          <a:blip xmlns:r="http://schemas.openxmlformats.org/officeDocument/2006/relationships" r:embed="rId1"/>
          <a:stretch>
            <a:fillRect/>
          </a:stretch>
        </a:blipFill>
      </dgm:spPr>
      <dgm:t>
        <a:bodyPr/>
        <a:lstStyle/>
        <a:p>
          <a:endParaRPr lang="en-US" dirty="0"/>
        </a:p>
      </dgm:t>
    </dgm:pt>
    <dgm:pt modelId="{F895CAA0-CCA8-4FD9-87BF-0F20F7D006A2}" type="parTrans" cxnId="{2699A91D-3859-4638-9622-3DD77217C3C3}">
      <dgm:prSet/>
      <dgm:spPr/>
      <dgm:t>
        <a:bodyPr/>
        <a:lstStyle/>
        <a:p>
          <a:endParaRPr lang="en-US"/>
        </a:p>
      </dgm:t>
    </dgm:pt>
    <dgm:pt modelId="{B9133A08-1554-47F1-B9DF-FEC9A0B0056A}" type="sibTrans" cxnId="{2699A91D-3859-4638-9622-3DD77217C3C3}">
      <dgm:prSet/>
      <dgm:spPr/>
      <dgm:t>
        <a:bodyPr/>
        <a:lstStyle/>
        <a:p>
          <a:endParaRPr lang="en-US"/>
        </a:p>
      </dgm:t>
    </dgm:pt>
    <dgm:pt modelId="{1C80061E-9D77-4B13-B4F0-912D56ED292C}">
      <dgm:prSet phldrT="[Text]" custT="1"/>
      <dgm:spPr/>
      <dgm:t>
        <a:bodyPr/>
        <a:lstStyle/>
        <a:p>
          <a:r>
            <a:rPr lang="en-US" sz="1600" dirty="0" smtClean="0">
              <a:latin typeface="Times New Roman" panose="02020603050405020304" pitchFamily="18" charset="0"/>
              <a:cs typeface="Times New Roman" panose="02020603050405020304" pitchFamily="18" charset="0"/>
            </a:rPr>
            <a:t>The term </a:t>
          </a:r>
          <a:r>
            <a:rPr lang="en-US" sz="1800" b="1" dirty="0" smtClean="0">
              <a:latin typeface="Times New Roman" panose="02020603050405020304" pitchFamily="18" charset="0"/>
              <a:cs typeface="Times New Roman" panose="02020603050405020304" pitchFamily="18" charset="0"/>
            </a:rPr>
            <a:t>simultaneous perception </a:t>
          </a:r>
          <a:r>
            <a:rPr lang="en-US" sz="1600" dirty="0" smtClean="0">
              <a:latin typeface="Times New Roman" panose="02020603050405020304" pitchFamily="18" charset="0"/>
              <a:cs typeface="Times New Roman" panose="02020603050405020304" pitchFamily="18" charset="0"/>
            </a:rPr>
            <a:t>does not imply on both eyes see the same object. It consists of the power to see two dissimilar objects simultaneously. It can be demonstrated by presenting separate stimuli to the two eyes, such as a cage picture to one eye and a picture of the parrot to the other eye. If both cage and the bird see at the same time, then simultaneous perception is present.</a:t>
          </a:r>
          <a:endParaRPr lang="en-US" sz="1600" dirty="0">
            <a:latin typeface="Times New Roman" panose="02020603050405020304" pitchFamily="18" charset="0"/>
            <a:cs typeface="Times New Roman" panose="02020603050405020304" pitchFamily="18" charset="0"/>
          </a:endParaRPr>
        </a:p>
      </dgm:t>
    </dgm:pt>
    <dgm:pt modelId="{6808E112-C07D-4506-ACFD-353C93A0AAAB}" type="parTrans" cxnId="{327CDEBC-7CED-442C-8594-FD29D2E5231F}">
      <dgm:prSet/>
      <dgm:spPr/>
      <dgm:t>
        <a:bodyPr/>
        <a:lstStyle/>
        <a:p>
          <a:endParaRPr lang="en-US"/>
        </a:p>
      </dgm:t>
    </dgm:pt>
    <dgm:pt modelId="{DE8252EB-FF8D-46E0-AB0E-B774FFA9F9BD}" type="sibTrans" cxnId="{327CDEBC-7CED-442C-8594-FD29D2E5231F}">
      <dgm:prSet/>
      <dgm:spPr/>
      <dgm:t>
        <a:bodyPr/>
        <a:lstStyle/>
        <a:p>
          <a:endParaRPr lang="en-US"/>
        </a:p>
      </dgm:t>
    </dgm:pt>
    <dgm:pt modelId="{9BAFBF4C-7BE1-4FBD-9115-7B540C27B105}">
      <dgm:prSet phldrT="[Text]" phldr="1"/>
      <dgm:spPr>
        <a:blipFill rotWithShape="0">
          <a:blip xmlns:r="http://schemas.openxmlformats.org/officeDocument/2006/relationships" r:embed="rId2"/>
          <a:stretch>
            <a:fillRect/>
          </a:stretch>
        </a:blipFill>
      </dgm:spPr>
      <dgm:t>
        <a:bodyPr/>
        <a:lstStyle/>
        <a:p>
          <a:endParaRPr lang="en-US" dirty="0"/>
        </a:p>
      </dgm:t>
    </dgm:pt>
    <dgm:pt modelId="{C6E17F8A-6822-40D2-99E6-30BC0A5E4D8E}" type="parTrans" cxnId="{0040975D-9D00-4D9D-99F6-49566CBE9FE6}">
      <dgm:prSet/>
      <dgm:spPr/>
      <dgm:t>
        <a:bodyPr/>
        <a:lstStyle/>
        <a:p>
          <a:endParaRPr lang="en-US"/>
        </a:p>
      </dgm:t>
    </dgm:pt>
    <dgm:pt modelId="{4386F908-600B-4E23-AE95-3CC1E5229495}" type="sibTrans" cxnId="{0040975D-9D00-4D9D-99F6-49566CBE9FE6}">
      <dgm:prSet/>
      <dgm:spPr/>
      <dgm:t>
        <a:bodyPr/>
        <a:lstStyle/>
        <a:p>
          <a:endParaRPr lang="en-US"/>
        </a:p>
      </dgm:t>
    </dgm:pt>
    <dgm:pt modelId="{9CFACC6D-61B2-48CE-9E56-30AA5B93BC95}">
      <dgm:prSet phldrT="[Text]" custT="1"/>
      <dgm:spPr/>
      <dgm:t>
        <a:bodyPr/>
        <a:lstStyle/>
        <a:p>
          <a:r>
            <a:rPr lang="en-US" sz="1600" dirty="0" smtClean="0">
              <a:latin typeface="Times New Roman" panose="02020603050405020304" pitchFamily="18" charset="0"/>
              <a:cs typeface="Times New Roman" panose="02020603050405020304" pitchFamily="18" charset="0"/>
            </a:rPr>
            <a:t>It implies the ability of two eyes to produce a composite picture from two similar pictures, each of which is incomplete with small detail. For example, there are two rabbits, each lacking a tail or a bunch of flowers. If </a:t>
          </a:r>
          <a:r>
            <a:rPr lang="en-US" sz="1800" b="1" dirty="0" smtClean="0">
              <a:latin typeface="Times New Roman" panose="02020603050405020304" pitchFamily="18" charset="0"/>
              <a:cs typeface="Times New Roman" panose="02020603050405020304" pitchFamily="18" charset="0"/>
            </a:rPr>
            <a:t>fusion</a:t>
          </a:r>
          <a:r>
            <a:rPr lang="en-US" sz="1600" dirty="0" smtClean="0">
              <a:latin typeface="Times New Roman" panose="02020603050405020304" pitchFamily="18" charset="0"/>
              <a:cs typeface="Times New Roman" panose="02020603050405020304" pitchFamily="18" charset="0"/>
            </a:rPr>
            <a:t> is present, one rabbit complete with a tail and holding a bunch of flowers will be seen. </a:t>
          </a:r>
          <a:endParaRPr lang="en-US" sz="1600" dirty="0">
            <a:latin typeface="Times New Roman" panose="02020603050405020304" pitchFamily="18" charset="0"/>
            <a:cs typeface="Times New Roman" panose="02020603050405020304" pitchFamily="18" charset="0"/>
          </a:endParaRPr>
        </a:p>
      </dgm:t>
    </dgm:pt>
    <dgm:pt modelId="{A5DA5327-9429-497E-82DF-7A568B2932F1}" type="parTrans" cxnId="{3E01BE43-0EE6-49E4-9ED8-F964F22BE420}">
      <dgm:prSet/>
      <dgm:spPr/>
      <dgm:t>
        <a:bodyPr/>
        <a:lstStyle/>
        <a:p>
          <a:endParaRPr lang="en-US"/>
        </a:p>
      </dgm:t>
    </dgm:pt>
    <dgm:pt modelId="{7946FA7B-A023-4286-B67C-12C3C7BF9B54}" type="sibTrans" cxnId="{3E01BE43-0EE6-49E4-9ED8-F964F22BE420}">
      <dgm:prSet/>
      <dgm:spPr/>
      <dgm:t>
        <a:bodyPr/>
        <a:lstStyle/>
        <a:p>
          <a:endParaRPr lang="en-US"/>
        </a:p>
      </dgm:t>
    </dgm:pt>
    <dgm:pt modelId="{6DA60513-FEFF-47A9-A12B-2D519BFC6DD5}">
      <dgm:prSet phldrT="[Text]" phldr="1"/>
      <dgm:spPr>
        <a:blipFill rotWithShape="0">
          <a:blip xmlns:r="http://schemas.openxmlformats.org/officeDocument/2006/relationships" r:embed="rId3"/>
          <a:stretch>
            <a:fillRect/>
          </a:stretch>
        </a:blipFill>
      </dgm:spPr>
      <dgm:t>
        <a:bodyPr/>
        <a:lstStyle/>
        <a:p>
          <a:endParaRPr lang="en-US"/>
        </a:p>
      </dgm:t>
    </dgm:pt>
    <dgm:pt modelId="{7FCC0100-4996-4839-B2C5-DCA86DDC36AD}" type="parTrans" cxnId="{ADE9E69C-F8A6-4406-BC34-CDBDFC443007}">
      <dgm:prSet/>
      <dgm:spPr/>
      <dgm:t>
        <a:bodyPr/>
        <a:lstStyle/>
        <a:p>
          <a:endParaRPr lang="en-US"/>
        </a:p>
      </dgm:t>
    </dgm:pt>
    <dgm:pt modelId="{2ED892B9-BF1E-4AD2-9E38-21B91BCB74F6}" type="sibTrans" cxnId="{ADE9E69C-F8A6-4406-BC34-CDBDFC443007}">
      <dgm:prSet/>
      <dgm:spPr/>
      <dgm:t>
        <a:bodyPr/>
        <a:lstStyle/>
        <a:p>
          <a:endParaRPr lang="en-US"/>
        </a:p>
      </dgm:t>
    </dgm:pt>
    <dgm:pt modelId="{6997D57E-49F9-464B-8373-F166D12D24F8}">
      <dgm:prSet phldrT="[Text]" custT="1"/>
      <dgm:spPr/>
      <dgm:t>
        <a:bodyPr/>
        <a:lstStyle/>
        <a:p>
          <a:r>
            <a:rPr lang="en-US" sz="1600" dirty="0" smtClean="0">
              <a:latin typeface="Times New Roman" panose="02020603050405020304" pitchFamily="18" charset="0"/>
              <a:cs typeface="Times New Roman" panose="02020603050405020304" pitchFamily="18" charset="0"/>
            </a:rPr>
            <a:t>It can obtain an impression of depth by the supreme position of two pictures of the same objects, which have been taken from slightly different angles. </a:t>
          </a:r>
          <a:r>
            <a:rPr lang="en-US" sz="1800" b="1" dirty="0" smtClean="0">
              <a:latin typeface="Times New Roman" panose="02020603050405020304" pitchFamily="18" charset="0"/>
              <a:cs typeface="Times New Roman" panose="02020603050405020304" pitchFamily="18" charset="0"/>
            </a:rPr>
            <a:t>Stereopsis</a:t>
          </a:r>
          <a:r>
            <a:rPr lang="en-US" sz="1600" dirty="0" smtClean="0">
              <a:latin typeface="Times New Roman" panose="02020603050405020304" pitchFamily="18" charset="0"/>
              <a:cs typeface="Times New Roman" panose="02020603050405020304" pitchFamily="18" charset="0"/>
            </a:rPr>
            <a:t> should not be synonymous with depth perception since depth perception is the distance of the object from each other or the observer. Even a monocular observer is quite capable of judging distance and obtaining an impression of spatial order. </a:t>
          </a:r>
          <a:endParaRPr lang="en-US" sz="1600" dirty="0">
            <a:latin typeface="Times New Roman" panose="02020603050405020304" pitchFamily="18" charset="0"/>
            <a:cs typeface="Times New Roman" panose="02020603050405020304" pitchFamily="18" charset="0"/>
          </a:endParaRPr>
        </a:p>
      </dgm:t>
    </dgm:pt>
    <dgm:pt modelId="{DBB5A945-A8D1-4A63-85FB-54A7C7A361C2}" type="parTrans" cxnId="{A2BF049D-D488-42AA-AFBD-C69A8E5F964D}">
      <dgm:prSet/>
      <dgm:spPr/>
      <dgm:t>
        <a:bodyPr/>
        <a:lstStyle/>
        <a:p>
          <a:endParaRPr lang="en-US"/>
        </a:p>
      </dgm:t>
    </dgm:pt>
    <dgm:pt modelId="{DBAB9B0F-F1E8-4A48-B5F7-8CE900385E90}" type="sibTrans" cxnId="{A2BF049D-D488-42AA-AFBD-C69A8E5F964D}">
      <dgm:prSet/>
      <dgm:spPr/>
      <dgm:t>
        <a:bodyPr/>
        <a:lstStyle/>
        <a:p>
          <a:endParaRPr lang="en-US"/>
        </a:p>
      </dgm:t>
    </dgm:pt>
    <dgm:pt modelId="{278B9F83-F758-4806-9E79-A20A80E0FF2C}">
      <dgm:prSet phldrT="[Text]" custT="1"/>
      <dgm:spPr/>
      <dgm:t>
        <a:bodyPr/>
        <a:lstStyle/>
        <a:p>
          <a:r>
            <a:rPr lang="en-US" sz="1600" dirty="0" smtClean="0">
              <a:latin typeface="Times New Roman" panose="02020603050405020304" pitchFamily="18" charset="0"/>
              <a:cs typeface="Times New Roman" panose="02020603050405020304" pitchFamily="18" charset="0"/>
            </a:rPr>
            <a:t>If the two pictures cannot be seen simultaneously, then either suppression or amblyopia is present!</a:t>
          </a:r>
          <a:endParaRPr lang="en-US" sz="1600" dirty="0">
            <a:latin typeface="Times New Roman" panose="02020603050405020304" pitchFamily="18" charset="0"/>
            <a:cs typeface="Times New Roman" panose="02020603050405020304" pitchFamily="18" charset="0"/>
          </a:endParaRPr>
        </a:p>
      </dgm:t>
    </dgm:pt>
    <dgm:pt modelId="{4521B2E6-FE1D-43DE-8DFC-46C145C17811}" type="parTrans" cxnId="{81D8CAF3-F68A-4C54-94E9-CDE4C8FC74EE}">
      <dgm:prSet/>
      <dgm:spPr/>
      <dgm:t>
        <a:bodyPr/>
        <a:lstStyle/>
        <a:p>
          <a:endParaRPr lang="en-US"/>
        </a:p>
      </dgm:t>
    </dgm:pt>
    <dgm:pt modelId="{861D11B3-542E-4B46-AC4F-B0F0FBC23628}" type="sibTrans" cxnId="{81D8CAF3-F68A-4C54-94E9-CDE4C8FC74EE}">
      <dgm:prSet/>
      <dgm:spPr/>
      <dgm:t>
        <a:bodyPr/>
        <a:lstStyle/>
        <a:p>
          <a:endParaRPr lang="en-US"/>
        </a:p>
      </dgm:t>
    </dgm:pt>
    <dgm:pt modelId="{A4E81E9C-2288-4B99-8714-1E5CE26AC17B}" type="pres">
      <dgm:prSet presAssocID="{331BB2BA-BEBC-4EC7-B724-20F491636718}" presName="Name0" presStyleCnt="0">
        <dgm:presLayoutVars>
          <dgm:dir/>
          <dgm:animLvl val="lvl"/>
          <dgm:resizeHandles val="exact"/>
        </dgm:presLayoutVars>
      </dgm:prSet>
      <dgm:spPr/>
      <dgm:t>
        <a:bodyPr/>
        <a:lstStyle/>
        <a:p>
          <a:endParaRPr lang="en-US"/>
        </a:p>
      </dgm:t>
    </dgm:pt>
    <dgm:pt modelId="{40D03166-F4C5-4E0E-9AA2-B655DCE3A5C5}" type="pres">
      <dgm:prSet presAssocID="{679BECCE-B8A4-4896-93CB-ED833922C319}" presName="linNode" presStyleCnt="0"/>
      <dgm:spPr/>
    </dgm:pt>
    <dgm:pt modelId="{F6CB27E0-F96C-4654-A70D-7CF065A06E06}" type="pres">
      <dgm:prSet presAssocID="{679BECCE-B8A4-4896-93CB-ED833922C319}" presName="parentText" presStyleLbl="node1" presStyleIdx="0" presStyleCnt="3" custScaleX="94093">
        <dgm:presLayoutVars>
          <dgm:chMax val="1"/>
          <dgm:bulletEnabled val="1"/>
        </dgm:presLayoutVars>
      </dgm:prSet>
      <dgm:spPr/>
      <dgm:t>
        <a:bodyPr/>
        <a:lstStyle/>
        <a:p>
          <a:endParaRPr lang="en-US"/>
        </a:p>
      </dgm:t>
    </dgm:pt>
    <dgm:pt modelId="{CD9B6815-1865-4D29-B1C5-FCBF2705CC3F}" type="pres">
      <dgm:prSet presAssocID="{679BECCE-B8A4-4896-93CB-ED833922C319}" presName="descendantText" presStyleLbl="alignAccFollowNode1" presStyleIdx="0" presStyleCnt="3" custScaleX="115804" custScaleY="129460">
        <dgm:presLayoutVars>
          <dgm:bulletEnabled val="1"/>
        </dgm:presLayoutVars>
      </dgm:prSet>
      <dgm:spPr/>
      <dgm:t>
        <a:bodyPr/>
        <a:lstStyle/>
        <a:p>
          <a:endParaRPr lang="en-US"/>
        </a:p>
      </dgm:t>
    </dgm:pt>
    <dgm:pt modelId="{3F8FFA45-3DEE-4F8D-BA35-580C54EC2C46}" type="pres">
      <dgm:prSet presAssocID="{B9133A08-1554-47F1-B9DF-FEC9A0B0056A}" presName="sp" presStyleCnt="0"/>
      <dgm:spPr/>
    </dgm:pt>
    <dgm:pt modelId="{31E9366C-93B2-425A-863E-23203DD14A0D}" type="pres">
      <dgm:prSet presAssocID="{9BAFBF4C-7BE1-4FBD-9115-7B540C27B105}" presName="linNode" presStyleCnt="0"/>
      <dgm:spPr/>
    </dgm:pt>
    <dgm:pt modelId="{C4140834-AA92-44D7-B93D-2C3C70FF4D3B}" type="pres">
      <dgm:prSet presAssocID="{9BAFBF4C-7BE1-4FBD-9115-7B540C27B105}" presName="parentText" presStyleLbl="node1" presStyleIdx="1" presStyleCnt="3">
        <dgm:presLayoutVars>
          <dgm:chMax val="1"/>
          <dgm:bulletEnabled val="1"/>
        </dgm:presLayoutVars>
      </dgm:prSet>
      <dgm:spPr/>
      <dgm:t>
        <a:bodyPr/>
        <a:lstStyle/>
        <a:p>
          <a:endParaRPr lang="en-US"/>
        </a:p>
      </dgm:t>
    </dgm:pt>
    <dgm:pt modelId="{46E1779C-2EB7-42AE-B6FB-4039B4CA17D0}" type="pres">
      <dgm:prSet presAssocID="{9BAFBF4C-7BE1-4FBD-9115-7B540C27B105}" presName="descendantText" presStyleLbl="alignAccFollowNode1" presStyleIdx="1" presStyleCnt="3" custScaleX="122292" custScaleY="132396">
        <dgm:presLayoutVars>
          <dgm:bulletEnabled val="1"/>
        </dgm:presLayoutVars>
      </dgm:prSet>
      <dgm:spPr/>
      <dgm:t>
        <a:bodyPr/>
        <a:lstStyle/>
        <a:p>
          <a:endParaRPr lang="en-US"/>
        </a:p>
      </dgm:t>
    </dgm:pt>
    <dgm:pt modelId="{5F44BC36-7DDC-4EC8-82E4-BF3D88D11AF4}" type="pres">
      <dgm:prSet presAssocID="{4386F908-600B-4E23-AE95-3CC1E5229495}" presName="sp" presStyleCnt="0"/>
      <dgm:spPr/>
    </dgm:pt>
    <dgm:pt modelId="{3AC605EB-6C47-4CFA-A80F-CCAE6753C26B}" type="pres">
      <dgm:prSet presAssocID="{6DA60513-FEFF-47A9-A12B-2D519BFC6DD5}" presName="linNode" presStyleCnt="0"/>
      <dgm:spPr/>
    </dgm:pt>
    <dgm:pt modelId="{72E5628D-741D-4414-BEC4-963110081EAE}" type="pres">
      <dgm:prSet presAssocID="{6DA60513-FEFF-47A9-A12B-2D519BFC6DD5}" presName="parentText" presStyleLbl="node1" presStyleIdx="2" presStyleCnt="3">
        <dgm:presLayoutVars>
          <dgm:chMax val="1"/>
          <dgm:bulletEnabled val="1"/>
        </dgm:presLayoutVars>
      </dgm:prSet>
      <dgm:spPr/>
      <dgm:t>
        <a:bodyPr/>
        <a:lstStyle/>
        <a:p>
          <a:endParaRPr lang="en-US"/>
        </a:p>
      </dgm:t>
    </dgm:pt>
    <dgm:pt modelId="{DAB2024E-9F1F-4FF9-9004-85E7F1684D46}" type="pres">
      <dgm:prSet presAssocID="{6DA60513-FEFF-47A9-A12B-2D519BFC6DD5}" presName="descendantText" presStyleLbl="alignAccFollowNode1" presStyleIdx="2" presStyleCnt="3" custScaleX="124714" custScaleY="125609">
        <dgm:presLayoutVars>
          <dgm:bulletEnabled val="1"/>
        </dgm:presLayoutVars>
      </dgm:prSet>
      <dgm:spPr/>
      <dgm:t>
        <a:bodyPr/>
        <a:lstStyle/>
        <a:p>
          <a:endParaRPr lang="en-US"/>
        </a:p>
      </dgm:t>
    </dgm:pt>
  </dgm:ptLst>
  <dgm:cxnLst>
    <dgm:cxn modelId="{9C0EC3D0-A97F-42DB-9F42-74279A8EA20E}" type="presOf" srcId="{679BECCE-B8A4-4896-93CB-ED833922C319}" destId="{F6CB27E0-F96C-4654-A70D-7CF065A06E06}" srcOrd="0" destOrd="0" presId="urn:microsoft.com/office/officeart/2005/8/layout/vList5"/>
    <dgm:cxn modelId="{263E97E7-92A7-4E11-86C2-222559E4A63D}" type="presOf" srcId="{9CFACC6D-61B2-48CE-9E56-30AA5B93BC95}" destId="{46E1779C-2EB7-42AE-B6FB-4039B4CA17D0}" srcOrd="0" destOrd="0" presId="urn:microsoft.com/office/officeart/2005/8/layout/vList5"/>
    <dgm:cxn modelId="{EFEAA43C-C77B-49B0-A912-7DB1B1A6D5C9}" type="presOf" srcId="{278B9F83-F758-4806-9E79-A20A80E0FF2C}" destId="{CD9B6815-1865-4D29-B1C5-FCBF2705CC3F}" srcOrd="0" destOrd="1" presId="urn:microsoft.com/office/officeart/2005/8/layout/vList5"/>
    <dgm:cxn modelId="{9A3E4609-EFE3-46BA-882D-B1F7DDC0ECAC}" type="presOf" srcId="{6DA60513-FEFF-47A9-A12B-2D519BFC6DD5}" destId="{72E5628D-741D-4414-BEC4-963110081EAE}" srcOrd="0" destOrd="0" presId="urn:microsoft.com/office/officeart/2005/8/layout/vList5"/>
    <dgm:cxn modelId="{63CD9B46-AC67-40D2-AB79-80FA1ED4A276}" type="presOf" srcId="{331BB2BA-BEBC-4EC7-B724-20F491636718}" destId="{A4E81E9C-2288-4B99-8714-1E5CE26AC17B}" srcOrd="0" destOrd="0" presId="urn:microsoft.com/office/officeart/2005/8/layout/vList5"/>
    <dgm:cxn modelId="{A2BF049D-D488-42AA-AFBD-C69A8E5F964D}" srcId="{6DA60513-FEFF-47A9-A12B-2D519BFC6DD5}" destId="{6997D57E-49F9-464B-8373-F166D12D24F8}" srcOrd="0" destOrd="0" parTransId="{DBB5A945-A8D1-4A63-85FB-54A7C7A361C2}" sibTransId="{DBAB9B0F-F1E8-4A48-B5F7-8CE900385E90}"/>
    <dgm:cxn modelId="{0040975D-9D00-4D9D-99F6-49566CBE9FE6}" srcId="{331BB2BA-BEBC-4EC7-B724-20F491636718}" destId="{9BAFBF4C-7BE1-4FBD-9115-7B540C27B105}" srcOrd="1" destOrd="0" parTransId="{C6E17F8A-6822-40D2-99E6-30BC0A5E4D8E}" sibTransId="{4386F908-600B-4E23-AE95-3CC1E5229495}"/>
    <dgm:cxn modelId="{B1EFD2F3-1BEC-4D52-9329-606DF726F09D}" type="presOf" srcId="{1C80061E-9D77-4B13-B4F0-912D56ED292C}" destId="{CD9B6815-1865-4D29-B1C5-FCBF2705CC3F}" srcOrd="0" destOrd="0" presId="urn:microsoft.com/office/officeart/2005/8/layout/vList5"/>
    <dgm:cxn modelId="{3E01BE43-0EE6-49E4-9ED8-F964F22BE420}" srcId="{9BAFBF4C-7BE1-4FBD-9115-7B540C27B105}" destId="{9CFACC6D-61B2-48CE-9E56-30AA5B93BC95}" srcOrd="0" destOrd="0" parTransId="{A5DA5327-9429-497E-82DF-7A568B2932F1}" sibTransId="{7946FA7B-A023-4286-B67C-12C3C7BF9B54}"/>
    <dgm:cxn modelId="{327CDEBC-7CED-442C-8594-FD29D2E5231F}" srcId="{679BECCE-B8A4-4896-93CB-ED833922C319}" destId="{1C80061E-9D77-4B13-B4F0-912D56ED292C}" srcOrd="0" destOrd="0" parTransId="{6808E112-C07D-4506-ACFD-353C93A0AAAB}" sibTransId="{DE8252EB-FF8D-46E0-AB0E-B774FFA9F9BD}"/>
    <dgm:cxn modelId="{81D8CAF3-F68A-4C54-94E9-CDE4C8FC74EE}" srcId="{679BECCE-B8A4-4896-93CB-ED833922C319}" destId="{278B9F83-F758-4806-9E79-A20A80E0FF2C}" srcOrd="1" destOrd="0" parTransId="{4521B2E6-FE1D-43DE-8DFC-46C145C17811}" sibTransId="{861D11B3-542E-4B46-AC4F-B0F0FBC23628}"/>
    <dgm:cxn modelId="{EE956948-1749-49E0-B4A7-EA63837870EE}" type="presOf" srcId="{6997D57E-49F9-464B-8373-F166D12D24F8}" destId="{DAB2024E-9F1F-4FF9-9004-85E7F1684D46}" srcOrd="0" destOrd="0" presId="urn:microsoft.com/office/officeart/2005/8/layout/vList5"/>
    <dgm:cxn modelId="{ADE9E69C-F8A6-4406-BC34-CDBDFC443007}" srcId="{331BB2BA-BEBC-4EC7-B724-20F491636718}" destId="{6DA60513-FEFF-47A9-A12B-2D519BFC6DD5}" srcOrd="2" destOrd="0" parTransId="{7FCC0100-4996-4839-B2C5-DCA86DDC36AD}" sibTransId="{2ED892B9-BF1E-4AD2-9E38-21B91BCB74F6}"/>
    <dgm:cxn modelId="{18B96956-4F85-4441-8DEB-E7510C84CCA4}" type="presOf" srcId="{9BAFBF4C-7BE1-4FBD-9115-7B540C27B105}" destId="{C4140834-AA92-44D7-B93D-2C3C70FF4D3B}" srcOrd="0" destOrd="0" presId="urn:microsoft.com/office/officeart/2005/8/layout/vList5"/>
    <dgm:cxn modelId="{2699A91D-3859-4638-9622-3DD77217C3C3}" srcId="{331BB2BA-BEBC-4EC7-B724-20F491636718}" destId="{679BECCE-B8A4-4896-93CB-ED833922C319}" srcOrd="0" destOrd="0" parTransId="{F895CAA0-CCA8-4FD9-87BF-0F20F7D006A2}" sibTransId="{B9133A08-1554-47F1-B9DF-FEC9A0B0056A}"/>
    <dgm:cxn modelId="{5DE0611B-7C19-472A-81F4-E38AF18C0838}" type="presParOf" srcId="{A4E81E9C-2288-4B99-8714-1E5CE26AC17B}" destId="{40D03166-F4C5-4E0E-9AA2-B655DCE3A5C5}" srcOrd="0" destOrd="0" presId="urn:microsoft.com/office/officeart/2005/8/layout/vList5"/>
    <dgm:cxn modelId="{B0E53A22-E3A6-4C0C-97D2-4676DC9BB45A}" type="presParOf" srcId="{40D03166-F4C5-4E0E-9AA2-B655DCE3A5C5}" destId="{F6CB27E0-F96C-4654-A70D-7CF065A06E06}" srcOrd="0" destOrd="0" presId="urn:microsoft.com/office/officeart/2005/8/layout/vList5"/>
    <dgm:cxn modelId="{725B2D89-9172-48FF-8585-99ED20D72E88}" type="presParOf" srcId="{40D03166-F4C5-4E0E-9AA2-B655DCE3A5C5}" destId="{CD9B6815-1865-4D29-B1C5-FCBF2705CC3F}" srcOrd="1" destOrd="0" presId="urn:microsoft.com/office/officeart/2005/8/layout/vList5"/>
    <dgm:cxn modelId="{B2BBFB98-4BF7-4CC4-B6FB-F122BBCD4002}" type="presParOf" srcId="{A4E81E9C-2288-4B99-8714-1E5CE26AC17B}" destId="{3F8FFA45-3DEE-4F8D-BA35-580C54EC2C46}" srcOrd="1" destOrd="0" presId="urn:microsoft.com/office/officeart/2005/8/layout/vList5"/>
    <dgm:cxn modelId="{80C169D5-6141-485B-87C7-56578DA49FC5}" type="presParOf" srcId="{A4E81E9C-2288-4B99-8714-1E5CE26AC17B}" destId="{31E9366C-93B2-425A-863E-23203DD14A0D}" srcOrd="2" destOrd="0" presId="urn:microsoft.com/office/officeart/2005/8/layout/vList5"/>
    <dgm:cxn modelId="{E9A8BB8D-07F5-4EF3-94E7-672EBE1385F0}" type="presParOf" srcId="{31E9366C-93B2-425A-863E-23203DD14A0D}" destId="{C4140834-AA92-44D7-B93D-2C3C70FF4D3B}" srcOrd="0" destOrd="0" presId="urn:microsoft.com/office/officeart/2005/8/layout/vList5"/>
    <dgm:cxn modelId="{71247718-C6D5-4FDD-A950-72446C83EF6A}" type="presParOf" srcId="{31E9366C-93B2-425A-863E-23203DD14A0D}" destId="{46E1779C-2EB7-42AE-B6FB-4039B4CA17D0}" srcOrd="1" destOrd="0" presId="urn:microsoft.com/office/officeart/2005/8/layout/vList5"/>
    <dgm:cxn modelId="{CE87A738-3BCF-4958-BAC6-D6B476F69677}" type="presParOf" srcId="{A4E81E9C-2288-4B99-8714-1E5CE26AC17B}" destId="{5F44BC36-7DDC-4EC8-82E4-BF3D88D11AF4}" srcOrd="3" destOrd="0" presId="urn:microsoft.com/office/officeart/2005/8/layout/vList5"/>
    <dgm:cxn modelId="{0676D2AE-35E8-4270-897B-6D76D32DDBF6}" type="presParOf" srcId="{A4E81E9C-2288-4B99-8714-1E5CE26AC17B}" destId="{3AC605EB-6C47-4CFA-A80F-CCAE6753C26B}" srcOrd="4" destOrd="0" presId="urn:microsoft.com/office/officeart/2005/8/layout/vList5"/>
    <dgm:cxn modelId="{F0B1F5BA-46D8-46A6-9C55-79AAF0278971}" type="presParOf" srcId="{3AC605EB-6C47-4CFA-A80F-CCAE6753C26B}" destId="{72E5628D-741D-4414-BEC4-963110081EAE}" srcOrd="0" destOrd="0" presId="urn:microsoft.com/office/officeart/2005/8/layout/vList5"/>
    <dgm:cxn modelId="{DA9E35C6-2DE0-4832-82CA-25431F593143}" type="presParOf" srcId="{3AC605EB-6C47-4CFA-A80F-CCAE6753C26B}" destId="{DAB2024E-9F1F-4FF9-9004-85E7F1684D46}"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2F700F65-C89F-4072-ACED-1D052E638A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0FBA75E-E461-4381-B571-B5C7F46D58C4}">
      <dgm:prSet phldrT="[Text]" custT="1"/>
      <dgm:spPr/>
      <dgm:t>
        <a:bodyPr/>
        <a:lstStyle/>
        <a:p>
          <a:pPr algn="ctr"/>
          <a:r>
            <a:rPr lang="en-US" sz="2000" dirty="0" smtClean="0">
              <a:latin typeface="Times New Roman" pitchFamily="18" charset="0"/>
              <a:cs typeface="Times New Roman" pitchFamily="18" charset="0"/>
            </a:rPr>
            <a:t>Development of Binocular Vision</a:t>
          </a:r>
          <a:endParaRPr lang="en-US" sz="2000" dirty="0">
            <a:latin typeface="Times New Roman" pitchFamily="18" charset="0"/>
            <a:cs typeface="Times New Roman" pitchFamily="18" charset="0"/>
          </a:endParaRPr>
        </a:p>
      </dgm:t>
    </dgm:pt>
    <dgm:pt modelId="{BEB1C542-6219-4F6E-8C98-F76FE41FA45E}" type="parTrans" cxnId="{D3AC3A05-0BC0-484F-BFCA-E53C39D1C7D9}">
      <dgm:prSet/>
      <dgm:spPr/>
      <dgm:t>
        <a:bodyPr/>
        <a:lstStyle/>
        <a:p>
          <a:endParaRPr lang="en-US"/>
        </a:p>
      </dgm:t>
    </dgm:pt>
    <dgm:pt modelId="{ABE717D5-3997-46B1-B3F3-85DD13B662AE}" type="sibTrans" cxnId="{D3AC3A05-0BC0-484F-BFCA-E53C39D1C7D9}">
      <dgm:prSet/>
      <dgm:spPr/>
      <dgm:t>
        <a:bodyPr/>
        <a:lstStyle/>
        <a:p>
          <a:endParaRPr lang="en-US"/>
        </a:p>
      </dgm:t>
    </dgm:pt>
    <dgm:pt modelId="{45182859-1EB3-4E1B-AF4F-DFDBB2BB4083}">
      <dgm:prSet phldrT="[Text]" custT="1"/>
      <dgm:spPr/>
      <dgm:t>
        <a:bodyPr/>
        <a:lstStyle/>
        <a:p>
          <a:r>
            <a:rPr lang="en-US" sz="1800" dirty="0" smtClean="0">
              <a:latin typeface="Times New Roman" pitchFamily="18" charset="0"/>
              <a:cs typeface="Times New Roman" pitchFamily="18" charset="0"/>
            </a:rPr>
            <a:t>The oculomotor system is not mature at birth, but develops rapidly in parallel with the anatomic development of the eye, vision, and the visual pathway.</a:t>
          </a:r>
          <a:endParaRPr lang="en-US" sz="1800" dirty="0">
            <a:latin typeface="Times New Roman" pitchFamily="18" charset="0"/>
            <a:cs typeface="Times New Roman" pitchFamily="18" charset="0"/>
          </a:endParaRPr>
        </a:p>
      </dgm:t>
    </dgm:pt>
    <dgm:pt modelId="{9EB2ED6E-9BC7-4A00-A7AB-BAC4EFBE1997}" type="parTrans" cxnId="{973C09B2-0492-4C0D-A5F7-210CF16F743E}">
      <dgm:prSet/>
      <dgm:spPr/>
      <dgm:t>
        <a:bodyPr/>
        <a:lstStyle/>
        <a:p>
          <a:endParaRPr lang="en-US"/>
        </a:p>
      </dgm:t>
    </dgm:pt>
    <dgm:pt modelId="{A7169815-6308-458E-945C-8D08EAFD508C}" type="sibTrans" cxnId="{973C09B2-0492-4C0D-A5F7-210CF16F743E}">
      <dgm:prSet/>
      <dgm:spPr/>
      <dgm:t>
        <a:bodyPr/>
        <a:lstStyle/>
        <a:p>
          <a:endParaRPr lang="en-US"/>
        </a:p>
      </dgm:t>
    </dgm:pt>
    <dgm:pt modelId="{A5A27D0D-3D11-404F-A076-C87985760F20}">
      <dgm:prSet phldrT="[Text]" custT="1"/>
      <dgm:spPr/>
      <dgm:t>
        <a:bodyPr/>
        <a:lstStyle/>
        <a:p>
          <a:r>
            <a:rPr lang="en-US" sz="1800" dirty="0" smtClean="0">
              <a:latin typeface="Times New Roman" pitchFamily="18" charset="0"/>
              <a:cs typeface="Times New Roman" pitchFamily="18" charset="0"/>
            </a:rPr>
            <a:t>BSV is acquired and reinforced during the first few years of life (up to 4-5 years)</a:t>
          </a:r>
          <a:endParaRPr lang="en-US" sz="1800" dirty="0">
            <a:latin typeface="Times New Roman" pitchFamily="18" charset="0"/>
            <a:cs typeface="Times New Roman" pitchFamily="18" charset="0"/>
          </a:endParaRPr>
        </a:p>
      </dgm:t>
    </dgm:pt>
    <dgm:pt modelId="{E924DEA6-8466-4AA2-94FA-5B037962EDE5}" type="parTrans" cxnId="{B0C699A1-9E5A-44D2-A0FB-612A35B507FC}">
      <dgm:prSet/>
      <dgm:spPr/>
      <dgm:t>
        <a:bodyPr/>
        <a:lstStyle/>
        <a:p>
          <a:endParaRPr lang="en-US"/>
        </a:p>
      </dgm:t>
    </dgm:pt>
    <dgm:pt modelId="{B7D6BD40-45EB-4F92-AA76-3802D9944D40}" type="sibTrans" cxnId="{B0C699A1-9E5A-44D2-A0FB-612A35B507FC}">
      <dgm:prSet/>
      <dgm:spPr/>
      <dgm:t>
        <a:bodyPr/>
        <a:lstStyle/>
        <a:p>
          <a:endParaRPr lang="en-US"/>
        </a:p>
      </dgm:t>
    </dgm:pt>
    <dgm:pt modelId="{F786F41C-1CC2-4D29-B27D-D0C7B7653ED1}">
      <dgm:prSet phldrT="[Text]" custT="1"/>
      <dgm:spPr/>
      <dgm:t>
        <a:bodyPr/>
        <a:lstStyle/>
        <a:p>
          <a:r>
            <a:rPr lang="en-US" sz="1800" dirty="0" smtClean="0">
              <a:latin typeface="Times New Roman" pitchFamily="18" charset="0"/>
              <a:cs typeface="Times New Roman" pitchFamily="18" charset="0"/>
            </a:rPr>
            <a:t>BSV requires 3 factors for its development:                                                                                                 1. clear vision in both eye                                                                                                                       2.the ability of the visual areas in the brain to promote fusion of the two slightly dissimilar images                                                                                                                                            3. the precise coordination of the two eyes for all direction of gaze  If fusion is to be achieved a precise physiological relationship between the two retinas (retinal correspondence)</a:t>
          </a:r>
          <a:endParaRPr lang="en-US" sz="1800" dirty="0">
            <a:latin typeface="Times New Roman" pitchFamily="18" charset="0"/>
            <a:cs typeface="Times New Roman" pitchFamily="18" charset="0"/>
          </a:endParaRPr>
        </a:p>
      </dgm:t>
    </dgm:pt>
    <dgm:pt modelId="{AC1F2E92-C342-4951-A001-228C5E048AFC}" type="parTrans" cxnId="{65249F16-F87E-48B8-9031-27049CAEDE12}">
      <dgm:prSet/>
      <dgm:spPr/>
      <dgm:t>
        <a:bodyPr/>
        <a:lstStyle/>
        <a:p>
          <a:endParaRPr lang="en-US"/>
        </a:p>
      </dgm:t>
    </dgm:pt>
    <dgm:pt modelId="{99C2C4C5-77F4-4240-A9C4-2DD64290C9DD}" type="sibTrans" cxnId="{65249F16-F87E-48B8-9031-27049CAEDE12}">
      <dgm:prSet/>
      <dgm:spPr/>
      <dgm:t>
        <a:bodyPr/>
        <a:lstStyle/>
        <a:p>
          <a:endParaRPr lang="en-US"/>
        </a:p>
      </dgm:t>
    </dgm:pt>
    <dgm:pt modelId="{25BE3873-B393-4EF0-9A37-2A37296B2E6E}">
      <dgm:prSet phldrT="[Text]" custT="1"/>
      <dgm:spPr/>
      <dgm:t>
        <a:bodyPr/>
        <a:lstStyle/>
        <a:p>
          <a:r>
            <a:rPr lang="en-US" sz="1800" dirty="0" smtClean="0">
              <a:latin typeface="Times New Roman" pitchFamily="18" charset="0"/>
              <a:cs typeface="Times New Roman" pitchFamily="18" charset="0"/>
            </a:rPr>
            <a:t>In order for BSV to develop normally in the first months of life, it is necessary for there to be oculomotor balance, as well as for the images formed in both eyes to be approximately the same size and sharpness.</a:t>
          </a:r>
          <a:endParaRPr lang="en-US" sz="1800" dirty="0">
            <a:latin typeface="Times New Roman" pitchFamily="18" charset="0"/>
            <a:cs typeface="Times New Roman" pitchFamily="18" charset="0"/>
          </a:endParaRPr>
        </a:p>
      </dgm:t>
    </dgm:pt>
    <dgm:pt modelId="{FCBA2A87-B370-448D-BF25-D71C8FD01344}" type="parTrans" cxnId="{40A95C30-D848-458B-ADDA-FADC95D7B182}">
      <dgm:prSet/>
      <dgm:spPr/>
      <dgm:t>
        <a:bodyPr/>
        <a:lstStyle/>
        <a:p>
          <a:endParaRPr lang="en-US"/>
        </a:p>
      </dgm:t>
    </dgm:pt>
    <dgm:pt modelId="{CA73EB6F-2D40-4921-82EA-0C9B7195977C}" type="sibTrans" cxnId="{40A95C30-D848-458B-ADDA-FADC95D7B182}">
      <dgm:prSet/>
      <dgm:spPr/>
      <dgm:t>
        <a:bodyPr/>
        <a:lstStyle/>
        <a:p>
          <a:endParaRPr lang="en-US"/>
        </a:p>
      </dgm:t>
    </dgm:pt>
    <dgm:pt modelId="{AAFED141-F79C-4276-98F5-7F2D7FA3A226}">
      <dgm:prSet phldrT="[Text]" custT="1"/>
      <dgm:spPr/>
      <dgm:t>
        <a:bodyPr/>
        <a:lstStyle/>
        <a:p>
          <a:r>
            <a:rPr lang="en-US" sz="1800" dirty="0" smtClean="0">
              <a:latin typeface="Times New Roman" pitchFamily="18" charset="0"/>
              <a:cs typeface="Times New Roman" pitchFamily="18" charset="0"/>
            </a:rPr>
            <a:t>The infant's neuromuscular system is immature, so the position of the eyeballs in the first 4 months of life is variable. Maturation of the oculomotor system → </a:t>
          </a:r>
          <a:r>
            <a:rPr lang="en-US" sz="1800" b="1" i="1" dirty="0" err="1" smtClean="0">
              <a:latin typeface="Times New Roman" pitchFamily="18" charset="0"/>
              <a:cs typeface="Times New Roman" pitchFamily="18" charset="0"/>
            </a:rPr>
            <a:t>orthophoria</a:t>
          </a:r>
          <a:r>
            <a:rPr lang="en-US" sz="1800" b="1" i="1" dirty="0" smtClean="0">
              <a:latin typeface="Times New Roman" pitchFamily="18" charset="0"/>
              <a:cs typeface="Times New Roman" pitchFamily="18" charset="0"/>
            </a:rPr>
            <a:t> at 4 months</a:t>
          </a:r>
          <a:endParaRPr lang="en-US" sz="1800" b="1" i="1" dirty="0">
            <a:latin typeface="Times New Roman" pitchFamily="18" charset="0"/>
            <a:cs typeface="Times New Roman" pitchFamily="18" charset="0"/>
          </a:endParaRPr>
        </a:p>
      </dgm:t>
    </dgm:pt>
    <dgm:pt modelId="{893AA74B-6C14-4D3E-BD32-155583D3F0C0}" type="parTrans" cxnId="{416122F0-8638-4414-9C28-B660AEF9377D}">
      <dgm:prSet/>
      <dgm:spPr/>
      <dgm:t>
        <a:bodyPr/>
        <a:lstStyle/>
        <a:p>
          <a:endParaRPr lang="en-US"/>
        </a:p>
      </dgm:t>
    </dgm:pt>
    <dgm:pt modelId="{420B6B45-CDB8-445B-B302-A750B9CB3621}" type="sibTrans" cxnId="{416122F0-8638-4414-9C28-B660AEF9377D}">
      <dgm:prSet/>
      <dgm:spPr/>
      <dgm:t>
        <a:bodyPr/>
        <a:lstStyle/>
        <a:p>
          <a:endParaRPr lang="en-US"/>
        </a:p>
      </dgm:t>
    </dgm:pt>
    <dgm:pt modelId="{00B9914A-D8A9-4175-8DE8-7282444DFFDD}" type="pres">
      <dgm:prSet presAssocID="{2F700F65-C89F-4072-ACED-1D052E638A26}" presName="linear" presStyleCnt="0">
        <dgm:presLayoutVars>
          <dgm:animLvl val="lvl"/>
          <dgm:resizeHandles val="exact"/>
        </dgm:presLayoutVars>
      </dgm:prSet>
      <dgm:spPr/>
      <dgm:t>
        <a:bodyPr/>
        <a:lstStyle/>
        <a:p>
          <a:endParaRPr lang="en-US"/>
        </a:p>
      </dgm:t>
    </dgm:pt>
    <dgm:pt modelId="{B6D99714-52A7-4747-AE5A-EE4FA8E83A03}" type="pres">
      <dgm:prSet presAssocID="{C0FBA75E-E461-4381-B571-B5C7F46D58C4}" presName="parentText" presStyleLbl="node1" presStyleIdx="0" presStyleCnt="1" custScaleY="214332">
        <dgm:presLayoutVars>
          <dgm:chMax val="0"/>
          <dgm:bulletEnabled val="1"/>
        </dgm:presLayoutVars>
      </dgm:prSet>
      <dgm:spPr/>
      <dgm:t>
        <a:bodyPr/>
        <a:lstStyle/>
        <a:p>
          <a:endParaRPr lang="en-US"/>
        </a:p>
      </dgm:t>
    </dgm:pt>
    <dgm:pt modelId="{876984F3-5C17-47FF-B2A9-AD766B46DB01}" type="pres">
      <dgm:prSet presAssocID="{C0FBA75E-E461-4381-B571-B5C7F46D58C4}" presName="childText" presStyleLbl="revTx" presStyleIdx="0" presStyleCnt="1" custScaleY="162304">
        <dgm:presLayoutVars>
          <dgm:bulletEnabled val="1"/>
        </dgm:presLayoutVars>
      </dgm:prSet>
      <dgm:spPr/>
      <dgm:t>
        <a:bodyPr/>
        <a:lstStyle/>
        <a:p>
          <a:endParaRPr lang="en-US"/>
        </a:p>
      </dgm:t>
    </dgm:pt>
  </dgm:ptLst>
  <dgm:cxnLst>
    <dgm:cxn modelId="{DFE8A40E-AB1B-4FD3-BAA8-954C3B512825}" type="presOf" srcId="{C0FBA75E-E461-4381-B571-B5C7F46D58C4}" destId="{B6D99714-52A7-4747-AE5A-EE4FA8E83A03}" srcOrd="0" destOrd="0" presId="urn:microsoft.com/office/officeart/2005/8/layout/vList2"/>
    <dgm:cxn modelId="{65249F16-F87E-48B8-9031-27049CAEDE12}" srcId="{C0FBA75E-E461-4381-B571-B5C7F46D58C4}" destId="{F786F41C-1CC2-4D29-B27D-D0C7B7653ED1}" srcOrd="3" destOrd="0" parTransId="{AC1F2E92-C342-4951-A001-228C5E048AFC}" sibTransId="{99C2C4C5-77F4-4240-A9C4-2DD64290C9DD}"/>
    <dgm:cxn modelId="{FF289CE0-9EDD-4D0F-9484-62383BD4F895}" type="presOf" srcId="{2F700F65-C89F-4072-ACED-1D052E638A26}" destId="{00B9914A-D8A9-4175-8DE8-7282444DFFDD}" srcOrd="0" destOrd="0" presId="urn:microsoft.com/office/officeart/2005/8/layout/vList2"/>
    <dgm:cxn modelId="{8C17B79B-DDFB-4E1F-859B-A4B248F57350}" type="presOf" srcId="{25BE3873-B393-4EF0-9A37-2A37296B2E6E}" destId="{876984F3-5C17-47FF-B2A9-AD766B46DB01}" srcOrd="0" destOrd="4" presId="urn:microsoft.com/office/officeart/2005/8/layout/vList2"/>
    <dgm:cxn modelId="{B0C699A1-9E5A-44D2-A0FB-612A35B507FC}" srcId="{C0FBA75E-E461-4381-B571-B5C7F46D58C4}" destId="{A5A27D0D-3D11-404F-A076-C87985760F20}" srcOrd="2" destOrd="0" parTransId="{E924DEA6-8466-4AA2-94FA-5B037962EDE5}" sibTransId="{B7D6BD40-45EB-4F92-AA76-3802D9944D40}"/>
    <dgm:cxn modelId="{973C09B2-0492-4C0D-A5F7-210CF16F743E}" srcId="{C0FBA75E-E461-4381-B571-B5C7F46D58C4}" destId="{45182859-1EB3-4E1B-AF4F-DFDBB2BB4083}" srcOrd="0" destOrd="0" parTransId="{9EB2ED6E-9BC7-4A00-A7AB-BAC4EFBE1997}" sibTransId="{A7169815-6308-458E-945C-8D08EAFD508C}"/>
    <dgm:cxn modelId="{D4F98AD7-AAFD-4E9E-83C1-47F6FDD85B12}" type="presOf" srcId="{A5A27D0D-3D11-404F-A076-C87985760F20}" destId="{876984F3-5C17-47FF-B2A9-AD766B46DB01}" srcOrd="0" destOrd="2" presId="urn:microsoft.com/office/officeart/2005/8/layout/vList2"/>
    <dgm:cxn modelId="{D9A16322-A395-4D72-A44D-155647F34B17}" type="presOf" srcId="{F786F41C-1CC2-4D29-B27D-D0C7B7653ED1}" destId="{876984F3-5C17-47FF-B2A9-AD766B46DB01}" srcOrd="0" destOrd="3" presId="urn:microsoft.com/office/officeart/2005/8/layout/vList2"/>
    <dgm:cxn modelId="{40A95C30-D848-458B-ADDA-FADC95D7B182}" srcId="{C0FBA75E-E461-4381-B571-B5C7F46D58C4}" destId="{25BE3873-B393-4EF0-9A37-2A37296B2E6E}" srcOrd="4" destOrd="0" parTransId="{FCBA2A87-B370-448D-BF25-D71C8FD01344}" sibTransId="{CA73EB6F-2D40-4921-82EA-0C9B7195977C}"/>
    <dgm:cxn modelId="{13622D91-D215-47A1-B644-2A385B9355F6}" type="presOf" srcId="{AAFED141-F79C-4276-98F5-7F2D7FA3A226}" destId="{876984F3-5C17-47FF-B2A9-AD766B46DB01}" srcOrd="0" destOrd="1" presId="urn:microsoft.com/office/officeart/2005/8/layout/vList2"/>
    <dgm:cxn modelId="{416122F0-8638-4414-9C28-B660AEF9377D}" srcId="{C0FBA75E-E461-4381-B571-B5C7F46D58C4}" destId="{AAFED141-F79C-4276-98F5-7F2D7FA3A226}" srcOrd="1" destOrd="0" parTransId="{893AA74B-6C14-4D3E-BD32-155583D3F0C0}" sibTransId="{420B6B45-CDB8-445B-B302-A750B9CB3621}"/>
    <dgm:cxn modelId="{3C1D507E-2361-459E-81B2-EBF346DEEA21}" type="presOf" srcId="{45182859-1EB3-4E1B-AF4F-DFDBB2BB4083}" destId="{876984F3-5C17-47FF-B2A9-AD766B46DB01}" srcOrd="0" destOrd="0" presId="urn:microsoft.com/office/officeart/2005/8/layout/vList2"/>
    <dgm:cxn modelId="{D3AC3A05-0BC0-484F-BFCA-E53C39D1C7D9}" srcId="{2F700F65-C89F-4072-ACED-1D052E638A26}" destId="{C0FBA75E-E461-4381-B571-B5C7F46D58C4}" srcOrd="0" destOrd="0" parTransId="{BEB1C542-6219-4F6E-8C98-F76FE41FA45E}" sibTransId="{ABE717D5-3997-46B1-B3F3-85DD13B662AE}"/>
    <dgm:cxn modelId="{42453B94-D7FB-4945-8ECF-E667F1E202C2}" type="presParOf" srcId="{00B9914A-D8A9-4175-8DE8-7282444DFFDD}" destId="{B6D99714-52A7-4747-AE5A-EE4FA8E83A03}" srcOrd="0" destOrd="0" presId="urn:microsoft.com/office/officeart/2005/8/layout/vList2"/>
    <dgm:cxn modelId="{A243CCE2-0ED8-4F7D-BB47-7867407CBAC7}" type="presParOf" srcId="{00B9914A-D8A9-4175-8DE8-7282444DFFDD}" destId="{876984F3-5C17-47FF-B2A9-AD766B46DB01}"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3CA88B03-D1AC-4C03-8BD6-DB23C847889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C6B0639-F124-4936-9408-B799256A2EA9}">
      <dgm:prSet phldrT="[Text]" custT="1"/>
      <dgm:spPr/>
      <dgm:t>
        <a:bodyPr/>
        <a:lstStyle/>
        <a:p>
          <a:pPr algn="ctr"/>
          <a:r>
            <a:rPr lang="en-US" sz="1800" dirty="0" smtClean="0">
              <a:latin typeface="Times New Roman" pitchFamily="18" charset="0"/>
              <a:cs typeface="Times New Roman" pitchFamily="18" charset="0"/>
            </a:rPr>
            <a:t>Advantages of Binocular Vision</a:t>
          </a:r>
          <a:endParaRPr lang="en-US" sz="1800" dirty="0">
            <a:latin typeface="Times New Roman" pitchFamily="18" charset="0"/>
            <a:cs typeface="Times New Roman" pitchFamily="18" charset="0"/>
          </a:endParaRPr>
        </a:p>
      </dgm:t>
    </dgm:pt>
    <dgm:pt modelId="{FD894902-C03D-4B33-99B6-2B68C2B2D4D0}" type="parTrans" cxnId="{D6494FB6-3107-448C-9B12-732D8A09B257}">
      <dgm:prSet/>
      <dgm:spPr/>
      <dgm:t>
        <a:bodyPr/>
        <a:lstStyle/>
        <a:p>
          <a:endParaRPr lang="en-US"/>
        </a:p>
      </dgm:t>
    </dgm:pt>
    <dgm:pt modelId="{B8A5E138-F5FF-4257-A96F-5BE97BD5A51C}" type="sibTrans" cxnId="{D6494FB6-3107-448C-9B12-732D8A09B257}">
      <dgm:prSet/>
      <dgm:spPr/>
      <dgm:t>
        <a:bodyPr/>
        <a:lstStyle/>
        <a:p>
          <a:endParaRPr lang="en-US"/>
        </a:p>
      </dgm:t>
    </dgm:pt>
    <dgm:pt modelId="{7DB0263C-08BE-441F-9FB5-C879DEB152DC}">
      <dgm:prSet custT="1"/>
      <dgm:spPr/>
      <dgm:t>
        <a:bodyPr/>
        <a:lstStyle/>
        <a:p>
          <a:r>
            <a:rPr lang="en-US" sz="1800" dirty="0">
              <a:latin typeface="Times New Roman" pitchFamily="18" charset="0"/>
              <a:cs typeface="Times New Roman" pitchFamily="18" charset="0"/>
            </a:rPr>
            <a:t> Large field of view and the person has good depth perception.</a:t>
          </a:r>
        </a:p>
      </dgm:t>
    </dgm:pt>
    <dgm:pt modelId="{C048435E-A2A7-468F-BD5F-C1AF01BAEC7F}" type="parTrans" cxnId="{8911399C-6300-43E8-BE7D-B50335101165}">
      <dgm:prSet/>
      <dgm:spPr/>
      <dgm:t>
        <a:bodyPr/>
        <a:lstStyle/>
        <a:p>
          <a:endParaRPr lang="en-US"/>
        </a:p>
      </dgm:t>
    </dgm:pt>
    <dgm:pt modelId="{CF53EAD1-C384-449E-BDCB-20949C514F8E}" type="sibTrans" cxnId="{8911399C-6300-43E8-BE7D-B50335101165}">
      <dgm:prSet/>
      <dgm:spPr/>
      <dgm:t>
        <a:bodyPr/>
        <a:lstStyle/>
        <a:p>
          <a:endParaRPr lang="en-US"/>
        </a:p>
      </dgm:t>
    </dgm:pt>
    <dgm:pt modelId="{7072F2ED-539C-4D6C-8A1F-80A34A2913DB}">
      <dgm:prSet custT="1"/>
      <dgm:spPr/>
      <dgm:t>
        <a:bodyPr/>
        <a:lstStyle/>
        <a:p>
          <a:r>
            <a:rPr lang="en-US" sz="1800" dirty="0">
              <a:latin typeface="Times New Roman" pitchFamily="18" charset="0"/>
              <a:cs typeface="Times New Roman" pitchFamily="18" charset="0"/>
            </a:rPr>
            <a:t> </a:t>
          </a:r>
          <a:r>
            <a:rPr lang="en-US" sz="1800" dirty="0" smtClean="0">
              <a:latin typeface="Times New Roman" pitchFamily="18" charset="0"/>
              <a:cs typeface="Times New Roman" pitchFamily="18" charset="0"/>
            </a:rPr>
            <a:t>Binocular  Visual acuity </a:t>
          </a:r>
          <a:r>
            <a:rPr lang="en-US" sz="1800" dirty="0">
              <a:latin typeface="Times New Roman" pitchFamily="18" charset="0"/>
              <a:cs typeface="Times New Roman" pitchFamily="18" charset="0"/>
            </a:rPr>
            <a:t>is </a:t>
          </a:r>
          <a:r>
            <a:rPr lang="en-US" sz="1800" dirty="0" smtClean="0">
              <a:latin typeface="Times New Roman" pitchFamily="18" charset="0"/>
              <a:cs typeface="Times New Roman" pitchFamily="18" charset="0"/>
            </a:rPr>
            <a:t>more by about 20% than monocular VA</a:t>
          </a:r>
          <a:endParaRPr lang="en-US" sz="1800" dirty="0">
            <a:latin typeface="Times New Roman" pitchFamily="18" charset="0"/>
            <a:cs typeface="Times New Roman" pitchFamily="18" charset="0"/>
          </a:endParaRPr>
        </a:p>
      </dgm:t>
    </dgm:pt>
    <dgm:pt modelId="{A453A6F7-9DD6-406B-A19A-883A70AD4659}" type="parTrans" cxnId="{6D33D578-042C-4A48-8365-4EC7EF228A3D}">
      <dgm:prSet/>
      <dgm:spPr/>
      <dgm:t>
        <a:bodyPr/>
        <a:lstStyle/>
        <a:p>
          <a:endParaRPr lang="en-US"/>
        </a:p>
      </dgm:t>
    </dgm:pt>
    <dgm:pt modelId="{4549AC35-7CC3-4D0E-B318-6C325DEFA637}" type="sibTrans" cxnId="{6D33D578-042C-4A48-8365-4EC7EF228A3D}">
      <dgm:prSet/>
      <dgm:spPr/>
      <dgm:t>
        <a:bodyPr/>
        <a:lstStyle/>
        <a:p>
          <a:endParaRPr lang="en-US"/>
        </a:p>
      </dgm:t>
    </dgm:pt>
    <dgm:pt modelId="{5DC02309-6DFA-49F6-858C-AABF31E9A1F6}">
      <dgm:prSet custT="1"/>
      <dgm:spPr/>
      <dgm:t>
        <a:bodyPr/>
        <a:lstStyle/>
        <a:p>
          <a:r>
            <a:rPr lang="en-US" sz="1800" dirty="0">
              <a:latin typeface="Times New Roman" pitchFamily="18" charset="0"/>
              <a:cs typeface="Times New Roman" pitchFamily="18" charset="0"/>
            </a:rPr>
            <a:t> Contrast sensitivity </a:t>
          </a:r>
          <a:r>
            <a:rPr lang="en-US" sz="1800" dirty="0" smtClean="0">
              <a:latin typeface="Times New Roman" pitchFamily="18" charset="0"/>
              <a:cs typeface="Times New Roman" pitchFamily="18" charset="0"/>
            </a:rPr>
            <a:t>and Color perception are more</a:t>
          </a:r>
          <a:endParaRPr lang="en-US" sz="1800" dirty="0">
            <a:latin typeface="Times New Roman" pitchFamily="18" charset="0"/>
            <a:cs typeface="Times New Roman" pitchFamily="18" charset="0"/>
          </a:endParaRPr>
        </a:p>
      </dgm:t>
    </dgm:pt>
    <dgm:pt modelId="{502A7ED1-CF10-41D2-9986-0FB7960DC158}" type="parTrans" cxnId="{E91BE71D-D110-4E94-97DA-443C1600B349}">
      <dgm:prSet/>
      <dgm:spPr/>
      <dgm:t>
        <a:bodyPr/>
        <a:lstStyle/>
        <a:p>
          <a:endParaRPr lang="en-US"/>
        </a:p>
      </dgm:t>
    </dgm:pt>
    <dgm:pt modelId="{D3B72050-E7DA-4572-8976-6D239921F29B}" type="sibTrans" cxnId="{E91BE71D-D110-4E94-97DA-443C1600B349}">
      <dgm:prSet/>
      <dgm:spPr/>
      <dgm:t>
        <a:bodyPr/>
        <a:lstStyle/>
        <a:p>
          <a:endParaRPr lang="en-US"/>
        </a:p>
      </dgm:t>
    </dgm:pt>
    <dgm:pt modelId="{731279AF-8DED-4587-8252-102030D9A579}">
      <dgm:prSet custT="1"/>
      <dgm:spPr/>
      <dgm:t>
        <a:bodyPr/>
        <a:lstStyle/>
        <a:p>
          <a:endParaRPr lang="en-US" sz="1600" dirty="0">
            <a:latin typeface="Times New Roman" pitchFamily="18" charset="0"/>
            <a:cs typeface="Times New Roman" pitchFamily="18" charset="0"/>
          </a:endParaRPr>
        </a:p>
      </dgm:t>
    </dgm:pt>
    <dgm:pt modelId="{35CC4B51-A4FC-4AD7-A65A-57A90602E218}" type="parTrans" cxnId="{2252A017-245C-411F-AA55-1CE098766DEF}">
      <dgm:prSet/>
      <dgm:spPr/>
      <dgm:t>
        <a:bodyPr/>
        <a:lstStyle/>
        <a:p>
          <a:endParaRPr lang="en-US"/>
        </a:p>
      </dgm:t>
    </dgm:pt>
    <dgm:pt modelId="{5EF08CB2-E575-45BD-89AF-BBB8B1964FC1}" type="sibTrans" cxnId="{2252A017-245C-411F-AA55-1CE098766DEF}">
      <dgm:prSet/>
      <dgm:spPr/>
      <dgm:t>
        <a:bodyPr/>
        <a:lstStyle/>
        <a:p>
          <a:endParaRPr lang="en-US"/>
        </a:p>
      </dgm:t>
    </dgm:pt>
    <dgm:pt modelId="{77D3095B-5FCF-40B4-A1BC-69CE5EBE85E8}">
      <dgm:prSet phldrT="[Text]" custT="1"/>
      <dgm:spPr/>
      <dgm:t>
        <a:bodyPr/>
        <a:lstStyle/>
        <a:p>
          <a:endParaRPr lang="en-US" sz="1600" dirty="0">
            <a:latin typeface="Times New Roman" pitchFamily="18" charset="0"/>
            <a:cs typeface="Times New Roman" pitchFamily="18" charset="0"/>
          </a:endParaRPr>
        </a:p>
      </dgm:t>
    </dgm:pt>
    <dgm:pt modelId="{50C46D28-B405-4C62-8866-3B5E3A23838E}" type="parTrans" cxnId="{14586C10-94FF-4D4C-B557-FD497544026B}">
      <dgm:prSet/>
      <dgm:spPr/>
      <dgm:t>
        <a:bodyPr/>
        <a:lstStyle/>
        <a:p>
          <a:endParaRPr lang="en-US"/>
        </a:p>
      </dgm:t>
    </dgm:pt>
    <dgm:pt modelId="{AACC0DC9-F3DF-41AF-8B23-B8334E78C949}" type="sibTrans" cxnId="{14586C10-94FF-4D4C-B557-FD497544026B}">
      <dgm:prSet/>
      <dgm:spPr/>
      <dgm:t>
        <a:bodyPr/>
        <a:lstStyle/>
        <a:p>
          <a:endParaRPr lang="en-US"/>
        </a:p>
      </dgm:t>
    </dgm:pt>
    <dgm:pt modelId="{5EB2519F-F1CF-4FA5-B5AE-76FCBA28195C}" type="pres">
      <dgm:prSet presAssocID="{3CA88B03-D1AC-4C03-8BD6-DB23C8478892}" presName="linear" presStyleCnt="0">
        <dgm:presLayoutVars>
          <dgm:animLvl val="lvl"/>
          <dgm:resizeHandles val="exact"/>
        </dgm:presLayoutVars>
      </dgm:prSet>
      <dgm:spPr/>
      <dgm:t>
        <a:bodyPr/>
        <a:lstStyle/>
        <a:p>
          <a:endParaRPr lang="en-US"/>
        </a:p>
      </dgm:t>
    </dgm:pt>
    <dgm:pt modelId="{CC331049-8E75-4F7F-84B0-D78729B0421B}" type="pres">
      <dgm:prSet presAssocID="{DC6B0639-F124-4936-9408-B799256A2EA9}" presName="parentText" presStyleLbl="node1" presStyleIdx="0" presStyleCnt="1" custScaleY="178875">
        <dgm:presLayoutVars>
          <dgm:chMax val="0"/>
          <dgm:bulletEnabled val="1"/>
        </dgm:presLayoutVars>
      </dgm:prSet>
      <dgm:spPr/>
      <dgm:t>
        <a:bodyPr/>
        <a:lstStyle/>
        <a:p>
          <a:endParaRPr lang="en-US"/>
        </a:p>
      </dgm:t>
    </dgm:pt>
    <dgm:pt modelId="{58E10164-2D9F-4366-B1E5-60E7F5C629F0}" type="pres">
      <dgm:prSet presAssocID="{DC6B0639-F124-4936-9408-B799256A2EA9}" presName="childText" presStyleLbl="revTx" presStyleIdx="0" presStyleCnt="1" custScaleY="81158">
        <dgm:presLayoutVars>
          <dgm:bulletEnabled val="1"/>
        </dgm:presLayoutVars>
      </dgm:prSet>
      <dgm:spPr/>
      <dgm:t>
        <a:bodyPr/>
        <a:lstStyle/>
        <a:p>
          <a:endParaRPr lang="en-US"/>
        </a:p>
      </dgm:t>
    </dgm:pt>
  </dgm:ptLst>
  <dgm:cxnLst>
    <dgm:cxn modelId="{C0BEAD12-824F-468D-AE84-FB1A777F1F5B}" type="presOf" srcId="{DC6B0639-F124-4936-9408-B799256A2EA9}" destId="{CC331049-8E75-4F7F-84B0-D78729B0421B}" srcOrd="0" destOrd="0" presId="urn:microsoft.com/office/officeart/2005/8/layout/vList2"/>
    <dgm:cxn modelId="{0EECC091-27C6-469E-B9AF-E8D393B8562B}" type="presOf" srcId="{7072F2ED-539C-4D6C-8A1F-80A34A2913DB}" destId="{58E10164-2D9F-4366-B1E5-60E7F5C629F0}" srcOrd="0" destOrd="1" presId="urn:microsoft.com/office/officeart/2005/8/layout/vList2"/>
    <dgm:cxn modelId="{E05BC2F9-3518-4E6F-9EE3-31D4A14DC780}" type="presOf" srcId="{731279AF-8DED-4587-8252-102030D9A579}" destId="{58E10164-2D9F-4366-B1E5-60E7F5C629F0}" srcOrd="0" destOrd="3" presId="urn:microsoft.com/office/officeart/2005/8/layout/vList2"/>
    <dgm:cxn modelId="{E91BE71D-D110-4E94-97DA-443C1600B349}" srcId="{DC6B0639-F124-4936-9408-B799256A2EA9}" destId="{5DC02309-6DFA-49F6-858C-AABF31E9A1F6}" srcOrd="2" destOrd="0" parTransId="{502A7ED1-CF10-41D2-9986-0FB7960DC158}" sibTransId="{D3B72050-E7DA-4572-8976-6D239921F29B}"/>
    <dgm:cxn modelId="{D6494FB6-3107-448C-9B12-732D8A09B257}" srcId="{3CA88B03-D1AC-4C03-8BD6-DB23C8478892}" destId="{DC6B0639-F124-4936-9408-B799256A2EA9}" srcOrd="0" destOrd="0" parTransId="{FD894902-C03D-4B33-99B6-2B68C2B2D4D0}" sibTransId="{B8A5E138-F5FF-4257-A96F-5BE97BD5A51C}"/>
    <dgm:cxn modelId="{2252A017-245C-411F-AA55-1CE098766DEF}" srcId="{DC6B0639-F124-4936-9408-B799256A2EA9}" destId="{731279AF-8DED-4587-8252-102030D9A579}" srcOrd="3" destOrd="0" parTransId="{35CC4B51-A4FC-4AD7-A65A-57A90602E218}" sibTransId="{5EF08CB2-E575-45BD-89AF-BBB8B1964FC1}"/>
    <dgm:cxn modelId="{8C79B1AE-CDE3-4907-8AC8-B22CB02B2C20}" type="presOf" srcId="{5DC02309-6DFA-49F6-858C-AABF31E9A1F6}" destId="{58E10164-2D9F-4366-B1E5-60E7F5C629F0}" srcOrd="0" destOrd="2" presId="urn:microsoft.com/office/officeart/2005/8/layout/vList2"/>
    <dgm:cxn modelId="{6D33D578-042C-4A48-8365-4EC7EF228A3D}" srcId="{DC6B0639-F124-4936-9408-B799256A2EA9}" destId="{7072F2ED-539C-4D6C-8A1F-80A34A2913DB}" srcOrd="1" destOrd="0" parTransId="{A453A6F7-9DD6-406B-A19A-883A70AD4659}" sibTransId="{4549AC35-7CC3-4D0E-B318-6C325DEFA637}"/>
    <dgm:cxn modelId="{14586C10-94FF-4D4C-B557-FD497544026B}" srcId="{DC6B0639-F124-4936-9408-B799256A2EA9}" destId="{77D3095B-5FCF-40B4-A1BC-69CE5EBE85E8}" srcOrd="4" destOrd="0" parTransId="{50C46D28-B405-4C62-8866-3B5E3A23838E}" sibTransId="{AACC0DC9-F3DF-41AF-8B23-B8334E78C949}"/>
    <dgm:cxn modelId="{6CAE0CED-824E-44CC-A3A6-A50DB0EDFF70}" type="presOf" srcId="{77D3095B-5FCF-40B4-A1BC-69CE5EBE85E8}" destId="{58E10164-2D9F-4366-B1E5-60E7F5C629F0}" srcOrd="0" destOrd="4" presId="urn:microsoft.com/office/officeart/2005/8/layout/vList2"/>
    <dgm:cxn modelId="{8911399C-6300-43E8-BE7D-B50335101165}" srcId="{DC6B0639-F124-4936-9408-B799256A2EA9}" destId="{7DB0263C-08BE-441F-9FB5-C879DEB152DC}" srcOrd="0" destOrd="0" parTransId="{C048435E-A2A7-468F-BD5F-C1AF01BAEC7F}" sibTransId="{CF53EAD1-C384-449E-BDCB-20949C514F8E}"/>
    <dgm:cxn modelId="{D8E35ED6-1E69-4FB8-B263-1BA6D54333EA}" type="presOf" srcId="{7DB0263C-08BE-441F-9FB5-C879DEB152DC}" destId="{58E10164-2D9F-4366-B1E5-60E7F5C629F0}" srcOrd="0" destOrd="0" presId="urn:microsoft.com/office/officeart/2005/8/layout/vList2"/>
    <dgm:cxn modelId="{2ACEB08A-925F-46EF-8536-AC32DAC31F73}" type="presOf" srcId="{3CA88B03-D1AC-4C03-8BD6-DB23C8478892}" destId="{5EB2519F-F1CF-4FA5-B5AE-76FCBA28195C}" srcOrd="0" destOrd="0" presId="urn:microsoft.com/office/officeart/2005/8/layout/vList2"/>
    <dgm:cxn modelId="{A6466AD1-DE0C-4E65-B08F-FC480045F8C5}" type="presParOf" srcId="{5EB2519F-F1CF-4FA5-B5AE-76FCBA28195C}" destId="{CC331049-8E75-4F7F-84B0-D78729B0421B}" srcOrd="0" destOrd="0" presId="urn:microsoft.com/office/officeart/2005/8/layout/vList2"/>
    <dgm:cxn modelId="{D9015EBD-0689-4529-8B69-AE245090942D}" type="presParOf" srcId="{5EB2519F-F1CF-4FA5-B5AE-76FCBA28195C}" destId="{58E10164-2D9F-4366-B1E5-60E7F5C629F0}"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33B15EE7-591E-4830-A364-9A4C6E3E496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D4BEF99-E621-48CE-AAE9-2421C31AF399}">
      <dgm:prSet phldrT="[Text]" custT="1"/>
      <dgm:spPr/>
      <dgm:t>
        <a:bodyPr/>
        <a:lstStyle/>
        <a:p>
          <a:pPr algn="ctr"/>
          <a:r>
            <a:rPr lang="en-US" sz="1600" dirty="0" smtClean="0">
              <a:latin typeface="Times New Roman" pitchFamily="18" charset="0"/>
              <a:cs typeface="Times New Roman" pitchFamily="18" charset="0"/>
            </a:rPr>
            <a:t>THE SENSORY SYSTEM </a:t>
          </a:r>
          <a:endParaRPr lang="en-US" sz="1600" dirty="0">
            <a:latin typeface="Times New Roman" pitchFamily="18" charset="0"/>
            <a:cs typeface="Times New Roman" pitchFamily="18" charset="0"/>
          </a:endParaRPr>
        </a:p>
      </dgm:t>
    </dgm:pt>
    <dgm:pt modelId="{549D7918-60D2-43CA-96F0-D91A312273D4}" type="parTrans" cxnId="{52235521-A707-4C62-8872-6DD24060A42E}">
      <dgm:prSet/>
      <dgm:spPr/>
      <dgm:t>
        <a:bodyPr/>
        <a:lstStyle/>
        <a:p>
          <a:endParaRPr lang="en-US"/>
        </a:p>
      </dgm:t>
    </dgm:pt>
    <dgm:pt modelId="{63C352C1-873E-4B4F-88E3-0FFE586A3A66}" type="sibTrans" cxnId="{52235521-A707-4C62-8872-6DD24060A42E}">
      <dgm:prSet/>
      <dgm:spPr/>
      <dgm:t>
        <a:bodyPr/>
        <a:lstStyle/>
        <a:p>
          <a:endParaRPr lang="en-US"/>
        </a:p>
      </dgm:t>
    </dgm:pt>
    <dgm:pt modelId="{C13E016A-AD70-40A5-9451-73E3264E9030}" type="pres">
      <dgm:prSet presAssocID="{33B15EE7-591E-4830-A364-9A4C6E3E4963}" presName="linear" presStyleCnt="0">
        <dgm:presLayoutVars>
          <dgm:animLvl val="lvl"/>
          <dgm:resizeHandles val="exact"/>
        </dgm:presLayoutVars>
      </dgm:prSet>
      <dgm:spPr/>
      <dgm:t>
        <a:bodyPr/>
        <a:lstStyle/>
        <a:p>
          <a:endParaRPr lang="en-US"/>
        </a:p>
      </dgm:t>
    </dgm:pt>
    <dgm:pt modelId="{BB9369BA-4F01-47D0-922B-8F423D2579F7}" type="pres">
      <dgm:prSet presAssocID="{0D4BEF99-E621-48CE-AAE9-2421C31AF399}" presName="parentText" presStyleLbl="node1" presStyleIdx="0" presStyleCnt="1">
        <dgm:presLayoutVars>
          <dgm:chMax val="0"/>
          <dgm:bulletEnabled val="1"/>
        </dgm:presLayoutVars>
      </dgm:prSet>
      <dgm:spPr/>
      <dgm:t>
        <a:bodyPr/>
        <a:lstStyle/>
        <a:p>
          <a:endParaRPr lang="en-US"/>
        </a:p>
      </dgm:t>
    </dgm:pt>
  </dgm:ptLst>
  <dgm:cxnLst>
    <dgm:cxn modelId="{52235521-A707-4C62-8872-6DD24060A42E}" srcId="{33B15EE7-591E-4830-A364-9A4C6E3E4963}" destId="{0D4BEF99-E621-48CE-AAE9-2421C31AF399}" srcOrd="0" destOrd="0" parTransId="{549D7918-60D2-43CA-96F0-D91A312273D4}" sibTransId="{63C352C1-873E-4B4F-88E3-0FFE586A3A66}"/>
    <dgm:cxn modelId="{6AA5101A-AF62-4E93-8210-5B1AA0617BC3}" type="presOf" srcId="{33B15EE7-591E-4830-A364-9A4C6E3E4963}" destId="{C13E016A-AD70-40A5-9451-73E3264E9030}" srcOrd="0" destOrd="0" presId="urn:microsoft.com/office/officeart/2005/8/layout/vList2"/>
    <dgm:cxn modelId="{739BB224-BFB8-42F5-BFF8-AD6D7795D257}" type="presOf" srcId="{0D4BEF99-E621-48CE-AAE9-2421C31AF399}" destId="{BB9369BA-4F01-47D0-922B-8F423D2579F7}" srcOrd="0" destOrd="0" presId="urn:microsoft.com/office/officeart/2005/8/layout/vList2"/>
    <dgm:cxn modelId="{FA68E08F-F30A-43FD-B489-4BBDDF1C0317}" type="presParOf" srcId="{C13E016A-AD70-40A5-9451-73E3264E9030}" destId="{BB9369BA-4F01-47D0-922B-8F423D2579F7}"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F65E2361-6D8A-474B-AAFE-285479AA6CF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563A817-5C6C-4AC7-B3EB-14F4A8A3600C}">
      <dgm:prSet phldrT="[Text]" custT="1"/>
      <dgm:spPr/>
      <dgm:t>
        <a:bodyPr/>
        <a:lstStyle/>
        <a:p>
          <a:r>
            <a:rPr lang="en-US" sz="1800" dirty="0" smtClean="0">
              <a:latin typeface="Times New Roman" pitchFamily="18" charset="0"/>
              <a:cs typeface="Times New Roman" pitchFamily="18" charset="0"/>
            </a:rPr>
            <a:t>Is a imaginary surface in space, all points of which still stimulate ideally corresponding retinal points and which are therefore, projected to the same plane in space</a:t>
          </a:r>
          <a:endParaRPr lang="en-US" sz="1800" dirty="0">
            <a:latin typeface="Times New Roman" pitchFamily="18" charset="0"/>
            <a:cs typeface="Times New Roman" pitchFamily="18" charset="0"/>
          </a:endParaRPr>
        </a:p>
      </dgm:t>
    </dgm:pt>
    <dgm:pt modelId="{5B7DD408-B947-4FD9-9683-B3D5C4ED1C9A}" type="parTrans" cxnId="{883882F3-9E8E-4AEF-8583-11832EB3C911}">
      <dgm:prSet/>
      <dgm:spPr/>
      <dgm:t>
        <a:bodyPr/>
        <a:lstStyle/>
        <a:p>
          <a:endParaRPr lang="en-US"/>
        </a:p>
      </dgm:t>
    </dgm:pt>
    <dgm:pt modelId="{A3FCEF1F-F94B-488E-BC66-7BA84C04C0DE}" type="sibTrans" cxnId="{883882F3-9E8E-4AEF-8583-11832EB3C911}">
      <dgm:prSet/>
      <dgm:spPr/>
      <dgm:t>
        <a:bodyPr/>
        <a:lstStyle/>
        <a:p>
          <a:endParaRPr lang="en-US"/>
        </a:p>
      </dgm:t>
    </dgm:pt>
    <dgm:pt modelId="{26820046-E957-4F30-A12B-B01F012087BF}">
      <dgm:prSet phldrT="[Text]" custT="1"/>
      <dgm:spPr/>
      <dgm:t>
        <a:bodyPr/>
        <a:lstStyle/>
        <a:p>
          <a:pPr algn="ctr"/>
          <a:r>
            <a:rPr lang="sr-Latn-CS" sz="1600" dirty="0" smtClean="0">
              <a:latin typeface="Times New Roman" pitchFamily="18" charset="0"/>
              <a:cs typeface="Times New Roman" pitchFamily="18" charset="0"/>
            </a:rPr>
            <a:t>PANUM‘</a:t>
          </a:r>
          <a:r>
            <a:rPr lang="en-US" sz="1600" dirty="0" smtClean="0">
              <a:latin typeface="Times New Roman" pitchFamily="18" charset="0"/>
              <a:cs typeface="Times New Roman" pitchFamily="18" charset="0"/>
            </a:rPr>
            <a:t>s FUSIONAL SPACE </a:t>
          </a:r>
          <a:endParaRPr lang="en-US" sz="1600" dirty="0">
            <a:latin typeface="Times New Roman" pitchFamily="18" charset="0"/>
            <a:cs typeface="Times New Roman" pitchFamily="18" charset="0"/>
          </a:endParaRPr>
        </a:p>
      </dgm:t>
    </dgm:pt>
    <dgm:pt modelId="{A92B75FD-F6F0-440D-BF38-5A0E5ECA499A}" type="parTrans" cxnId="{9FD051C7-A14B-44C8-A392-CC5E72F0ED22}">
      <dgm:prSet/>
      <dgm:spPr/>
      <dgm:t>
        <a:bodyPr/>
        <a:lstStyle/>
        <a:p>
          <a:endParaRPr lang="en-US"/>
        </a:p>
      </dgm:t>
    </dgm:pt>
    <dgm:pt modelId="{14745F35-015B-49BC-A1B4-50A528DDA22E}" type="sibTrans" cxnId="{9FD051C7-A14B-44C8-A392-CC5E72F0ED22}">
      <dgm:prSet/>
      <dgm:spPr/>
      <dgm:t>
        <a:bodyPr/>
        <a:lstStyle/>
        <a:p>
          <a:endParaRPr lang="en-US"/>
        </a:p>
      </dgm:t>
    </dgm:pt>
    <dgm:pt modelId="{4978C512-C968-4EF7-8B6E-41EBD0E36615}">
      <dgm:prSet phldrT="[Text]" custT="1"/>
      <dgm:spPr/>
      <dgm:t>
        <a:bodyPr/>
        <a:lstStyle/>
        <a:p>
          <a:r>
            <a:rPr lang="en-US" sz="1800" dirty="0" smtClean="0">
              <a:latin typeface="Times New Roman" pitchFamily="18" charset="0"/>
              <a:cs typeface="Times New Roman" pitchFamily="18" charset="0"/>
            </a:rPr>
            <a:t>Is a zone surrounding points on the </a:t>
          </a:r>
          <a:r>
            <a:rPr lang="en-US" sz="1800" dirty="0" err="1" smtClean="0">
              <a:latin typeface="Times New Roman" pitchFamily="18" charset="0"/>
              <a:cs typeface="Times New Roman" pitchFamily="18" charset="0"/>
            </a:rPr>
            <a:t>horopter</a:t>
          </a:r>
          <a:r>
            <a:rPr lang="en-US" sz="1800" dirty="0" smtClean="0">
              <a:latin typeface="Times New Roman" pitchFamily="18" charset="0"/>
              <a:cs typeface="Times New Roman" pitchFamily="18" charset="0"/>
            </a:rPr>
            <a:t> in which objects are seen singly (although they stimulate discretely non-corresponding points of the two retinas. Objects in front of or behind </a:t>
          </a:r>
          <a:r>
            <a:rPr lang="en-US" sz="1800" dirty="0" err="1" smtClean="0">
              <a:latin typeface="Times New Roman" pitchFamily="18" charset="0"/>
              <a:cs typeface="Times New Roman" pitchFamily="18" charset="0"/>
            </a:rPr>
            <a:t>Panum</a:t>
          </a:r>
          <a:r>
            <a:rPr lang="en-US" sz="1800" dirty="0" smtClean="0">
              <a:latin typeface="Times New Roman" pitchFamily="18" charset="0"/>
              <a:cs typeface="Times New Roman" pitchFamily="18" charset="0"/>
            </a:rPr>
            <a:t>' s area are seen double (this is the basis of physiological diplopia)</a:t>
          </a:r>
          <a:endParaRPr lang="en-US" sz="1800" dirty="0">
            <a:latin typeface="Times New Roman" pitchFamily="18" charset="0"/>
            <a:cs typeface="Times New Roman" pitchFamily="18" charset="0"/>
          </a:endParaRPr>
        </a:p>
      </dgm:t>
    </dgm:pt>
    <dgm:pt modelId="{314168C7-7771-4471-B81A-4A52A4BB637B}" type="parTrans" cxnId="{7C1D4957-C242-4C34-96F5-0EE3542E4F9E}">
      <dgm:prSet/>
      <dgm:spPr/>
      <dgm:t>
        <a:bodyPr/>
        <a:lstStyle/>
        <a:p>
          <a:endParaRPr lang="en-US"/>
        </a:p>
      </dgm:t>
    </dgm:pt>
    <dgm:pt modelId="{1AEEE939-71CB-42CD-B26E-3FAB0EADE7F8}" type="sibTrans" cxnId="{7C1D4957-C242-4C34-96F5-0EE3542E4F9E}">
      <dgm:prSet/>
      <dgm:spPr/>
      <dgm:t>
        <a:bodyPr/>
        <a:lstStyle/>
        <a:p>
          <a:endParaRPr lang="en-US"/>
        </a:p>
      </dgm:t>
    </dgm:pt>
    <dgm:pt modelId="{A37CE343-C5D7-46A1-9472-6E0F0A49A6A4}">
      <dgm:prSet phldrT="[Text]" custT="1"/>
      <dgm:spPr/>
      <dgm:t>
        <a:bodyPr/>
        <a:lstStyle/>
        <a:p>
          <a:pPr algn="l"/>
          <a:r>
            <a:rPr lang="en-US" sz="1800" dirty="0" smtClean="0">
              <a:latin typeface="Times New Roman" pitchFamily="18" charset="0"/>
              <a:cs typeface="Times New Roman" pitchFamily="18" charset="0"/>
            </a:rPr>
            <a:t>Each point on the retina of one eye has its corresponding point on the retina of the other eye (If fusion is to be achieved, there must exist  a precise physiological relationship between the two retinas (retinal correspondence). </a:t>
          </a:r>
          <a:endParaRPr lang="en-US" sz="1800" dirty="0">
            <a:latin typeface="Times New Roman" pitchFamily="18" charset="0"/>
            <a:cs typeface="Times New Roman" pitchFamily="18" charset="0"/>
          </a:endParaRPr>
        </a:p>
      </dgm:t>
    </dgm:pt>
    <dgm:pt modelId="{06AEA7C5-90AB-4B5C-93EC-2D748615C82F}" type="parTrans" cxnId="{BDFDCBA0-3BFF-4489-A120-89C2D8C52D47}">
      <dgm:prSet/>
      <dgm:spPr/>
      <dgm:t>
        <a:bodyPr/>
        <a:lstStyle/>
        <a:p>
          <a:endParaRPr lang="en-US"/>
        </a:p>
      </dgm:t>
    </dgm:pt>
    <dgm:pt modelId="{15A866F0-90AF-4222-97EC-253A6711B3F9}" type="sibTrans" cxnId="{BDFDCBA0-3BFF-4489-A120-89C2D8C52D47}">
      <dgm:prSet/>
      <dgm:spPr/>
      <dgm:t>
        <a:bodyPr/>
        <a:lstStyle/>
        <a:p>
          <a:endParaRPr lang="en-US"/>
        </a:p>
      </dgm:t>
    </dgm:pt>
    <dgm:pt modelId="{3DF66471-0EFD-4872-8361-2DC95EDA3CD6}">
      <dgm:prSet phldrT="[Text]" custT="1"/>
      <dgm:spPr/>
      <dgm:t>
        <a:bodyPr/>
        <a:lstStyle/>
        <a:p>
          <a:pPr algn="ctr"/>
          <a:r>
            <a:rPr lang="en-US" sz="1600" dirty="0" smtClean="0">
              <a:latin typeface="Times New Roman" pitchFamily="18" charset="0"/>
              <a:cs typeface="Times New Roman" pitchFamily="18" charset="0"/>
            </a:rPr>
            <a:t>THE </a:t>
          </a:r>
          <a:r>
            <a:rPr lang="sr-Latn-CS" sz="1600" dirty="0" smtClean="0">
              <a:latin typeface="Times New Roman" pitchFamily="18" charset="0"/>
              <a:cs typeface="Times New Roman" pitchFamily="18" charset="0"/>
            </a:rPr>
            <a:t>HOROPTER</a:t>
          </a:r>
          <a:endParaRPr lang="en-US" sz="1600" dirty="0">
            <a:latin typeface="Times New Roman" pitchFamily="18" charset="0"/>
            <a:cs typeface="Times New Roman" pitchFamily="18" charset="0"/>
          </a:endParaRPr>
        </a:p>
      </dgm:t>
    </dgm:pt>
    <dgm:pt modelId="{A7AD56C6-7CA3-41E4-A552-D974855DE7D6}" type="parTrans" cxnId="{012974F2-1012-4009-8799-8B89770C1E1D}">
      <dgm:prSet/>
      <dgm:spPr/>
      <dgm:t>
        <a:bodyPr/>
        <a:lstStyle/>
        <a:p>
          <a:endParaRPr lang="en-US"/>
        </a:p>
      </dgm:t>
    </dgm:pt>
    <dgm:pt modelId="{3315B3AE-C7D3-43F8-A705-09BF53A60681}" type="sibTrans" cxnId="{012974F2-1012-4009-8799-8B89770C1E1D}">
      <dgm:prSet/>
      <dgm:spPr/>
      <dgm:t>
        <a:bodyPr/>
        <a:lstStyle/>
        <a:p>
          <a:endParaRPr lang="en-US"/>
        </a:p>
      </dgm:t>
    </dgm:pt>
    <dgm:pt modelId="{9FBF667C-B10B-4682-887C-C67BF01E8A8A}">
      <dgm:prSet phldrT="[Text]" custT="1"/>
      <dgm:spPr/>
      <dgm:t>
        <a:bodyPr/>
        <a:lstStyle/>
        <a:p>
          <a:pPr algn="ctr"/>
          <a:r>
            <a:rPr lang="en-US" sz="1800" dirty="0" smtClean="0">
              <a:latin typeface="Times New Roman" pitchFamily="18" charset="0"/>
              <a:cs typeface="Times New Roman" pitchFamily="18" charset="0"/>
            </a:rPr>
            <a:t>RETINAL CORRESPONDENCE                                                                       </a:t>
          </a:r>
          <a:endParaRPr lang="en-US" sz="1800" dirty="0">
            <a:latin typeface="Times New Roman" pitchFamily="18" charset="0"/>
            <a:cs typeface="Times New Roman" pitchFamily="18" charset="0"/>
          </a:endParaRPr>
        </a:p>
      </dgm:t>
    </dgm:pt>
    <dgm:pt modelId="{D4AE9E83-5028-401E-9BCD-8E1782075808}" type="parTrans" cxnId="{3FC24DF4-2BBB-45DC-9831-736EC616CCCA}">
      <dgm:prSet/>
      <dgm:spPr/>
      <dgm:t>
        <a:bodyPr/>
        <a:lstStyle/>
        <a:p>
          <a:endParaRPr lang="en-US"/>
        </a:p>
      </dgm:t>
    </dgm:pt>
    <dgm:pt modelId="{43591CD5-0F89-4105-84E1-78927A7F81FF}" type="sibTrans" cxnId="{3FC24DF4-2BBB-45DC-9831-736EC616CCCA}">
      <dgm:prSet/>
      <dgm:spPr/>
      <dgm:t>
        <a:bodyPr/>
        <a:lstStyle/>
        <a:p>
          <a:endParaRPr lang="en-US"/>
        </a:p>
      </dgm:t>
    </dgm:pt>
    <dgm:pt modelId="{4CB75EF5-B367-4FFA-B21D-B39A0C0C9417}">
      <dgm:prSet phldrT="[Text]" custT="1"/>
      <dgm:spPr/>
      <dgm:t>
        <a:bodyPr/>
        <a:lstStyle/>
        <a:p>
          <a:pPr algn="l"/>
          <a:r>
            <a:rPr lang="en-US" sz="1800" dirty="0" smtClean="0">
              <a:latin typeface="Times New Roman" pitchFamily="18" charset="0"/>
              <a:cs typeface="Times New Roman" pitchFamily="18" charset="0"/>
            </a:rPr>
            <a:t>The fovea of the right and left eye are ideally corresponding point</a:t>
          </a:r>
          <a:endParaRPr lang="en-US" sz="1800" dirty="0">
            <a:latin typeface="Times New Roman" pitchFamily="18" charset="0"/>
            <a:cs typeface="Times New Roman" pitchFamily="18" charset="0"/>
          </a:endParaRPr>
        </a:p>
      </dgm:t>
    </dgm:pt>
    <dgm:pt modelId="{9E7A0273-9FEB-40FA-962C-7C1E3302D2BB}" type="parTrans" cxnId="{3FBB1E54-190F-44E0-8623-24E23F85859E}">
      <dgm:prSet/>
      <dgm:spPr/>
      <dgm:t>
        <a:bodyPr/>
        <a:lstStyle/>
        <a:p>
          <a:endParaRPr lang="en-US"/>
        </a:p>
      </dgm:t>
    </dgm:pt>
    <dgm:pt modelId="{5227DFFC-F321-48BB-B31E-4229ABF0018F}" type="sibTrans" cxnId="{3FBB1E54-190F-44E0-8623-24E23F85859E}">
      <dgm:prSet/>
      <dgm:spPr/>
      <dgm:t>
        <a:bodyPr/>
        <a:lstStyle/>
        <a:p>
          <a:endParaRPr lang="en-US"/>
        </a:p>
      </dgm:t>
    </dgm:pt>
    <dgm:pt modelId="{A8631958-73AC-4ED5-AEA4-A64AE045B895}" type="pres">
      <dgm:prSet presAssocID="{F65E2361-6D8A-474B-AAFE-285479AA6CFA}" presName="linear" presStyleCnt="0">
        <dgm:presLayoutVars>
          <dgm:animLvl val="lvl"/>
          <dgm:resizeHandles val="exact"/>
        </dgm:presLayoutVars>
      </dgm:prSet>
      <dgm:spPr/>
      <dgm:t>
        <a:bodyPr/>
        <a:lstStyle/>
        <a:p>
          <a:endParaRPr lang="en-US"/>
        </a:p>
      </dgm:t>
    </dgm:pt>
    <dgm:pt modelId="{926F6EB4-8484-4FEB-9A94-8856B2439F8A}" type="pres">
      <dgm:prSet presAssocID="{9FBF667C-B10B-4682-887C-C67BF01E8A8A}" presName="parentText" presStyleLbl="node1" presStyleIdx="0" presStyleCnt="3">
        <dgm:presLayoutVars>
          <dgm:chMax val="0"/>
          <dgm:bulletEnabled val="1"/>
        </dgm:presLayoutVars>
      </dgm:prSet>
      <dgm:spPr/>
      <dgm:t>
        <a:bodyPr/>
        <a:lstStyle/>
        <a:p>
          <a:endParaRPr lang="en-US"/>
        </a:p>
      </dgm:t>
    </dgm:pt>
    <dgm:pt modelId="{DB3BEB3F-1729-47BC-8C4B-7ECC833F5CF0}" type="pres">
      <dgm:prSet presAssocID="{9FBF667C-B10B-4682-887C-C67BF01E8A8A}" presName="childText" presStyleLbl="revTx" presStyleIdx="0" presStyleCnt="3" custScaleY="122534">
        <dgm:presLayoutVars>
          <dgm:bulletEnabled val="1"/>
        </dgm:presLayoutVars>
      </dgm:prSet>
      <dgm:spPr/>
      <dgm:t>
        <a:bodyPr/>
        <a:lstStyle/>
        <a:p>
          <a:endParaRPr lang="en-US"/>
        </a:p>
      </dgm:t>
    </dgm:pt>
    <dgm:pt modelId="{9976A565-10A4-4DDD-86C2-84AAA5D732AC}" type="pres">
      <dgm:prSet presAssocID="{3DF66471-0EFD-4872-8361-2DC95EDA3CD6}" presName="parentText" presStyleLbl="node1" presStyleIdx="1" presStyleCnt="3">
        <dgm:presLayoutVars>
          <dgm:chMax val="0"/>
          <dgm:bulletEnabled val="1"/>
        </dgm:presLayoutVars>
      </dgm:prSet>
      <dgm:spPr/>
      <dgm:t>
        <a:bodyPr/>
        <a:lstStyle/>
        <a:p>
          <a:endParaRPr lang="en-US"/>
        </a:p>
      </dgm:t>
    </dgm:pt>
    <dgm:pt modelId="{DC66DDFB-EB22-4676-AC4E-46451E43A2A2}" type="pres">
      <dgm:prSet presAssocID="{3DF66471-0EFD-4872-8361-2DC95EDA3CD6}" presName="childText" presStyleLbl="revTx" presStyleIdx="1" presStyleCnt="3">
        <dgm:presLayoutVars>
          <dgm:bulletEnabled val="1"/>
        </dgm:presLayoutVars>
      </dgm:prSet>
      <dgm:spPr/>
      <dgm:t>
        <a:bodyPr/>
        <a:lstStyle/>
        <a:p>
          <a:endParaRPr lang="en-US"/>
        </a:p>
      </dgm:t>
    </dgm:pt>
    <dgm:pt modelId="{8492CDE0-E71B-4A4C-9458-2E564E8F9C2A}" type="pres">
      <dgm:prSet presAssocID="{26820046-E957-4F30-A12B-B01F012087BF}" presName="parentText" presStyleLbl="node1" presStyleIdx="2" presStyleCnt="3">
        <dgm:presLayoutVars>
          <dgm:chMax val="0"/>
          <dgm:bulletEnabled val="1"/>
        </dgm:presLayoutVars>
      </dgm:prSet>
      <dgm:spPr/>
      <dgm:t>
        <a:bodyPr/>
        <a:lstStyle/>
        <a:p>
          <a:endParaRPr lang="en-US"/>
        </a:p>
      </dgm:t>
    </dgm:pt>
    <dgm:pt modelId="{48B2B36D-54C1-4283-BBAF-DD023BFB57DB}" type="pres">
      <dgm:prSet presAssocID="{26820046-E957-4F30-A12B-B01F012087BF}" presName="childText" presStyleLbl="revTx" presStyleIdx="2" presStyleCnt="3">
        <dgm:presLayoutVars>
          <dgm:bulletEnabled val="1"/>
        </dgm:presLayoutVars>
      </dgm:prSet>
      <dgm:spPr/>
      <dgm:t>
        <a:bodyPr/>
        <a:lstStyle/>
        <a:p>
          <a:endParaRPr lang="en-US"/>
        </a:p>
      </dgm:t>
    </dgm:pt>
  </dgm:ptLst>
  <dgm:cxnLst>
    <dgm:cxn modelId="{792A9299-4F66-4584-9321-3FF72E347FDE}" type="presOf" srcId="{9FBF667C-B10B-4682-887C-C67BF01E8A8A}" destId="{926F6EB4-8484-4FEB-9A94-8856B2439F8A}" srcOrd="0" destOrd="0" presId="urn:microsoft.com/office/officeart/2005/8/layout/vList2"/>
    <dgm:cxn modelId="{7C641600-763B-48D6-95E5-9EA245F59598}" type="presOf" srcId="{6563A817-5C6C-4AC7-B3EB-14F4A8A3600C}" destId="{DC66DDFB-EB22-4676-AC4E-46451E43A2A2}" srcOrd="0" destOrd="0" presId="urn:microsoft.com/office/officeart/2005/8/layout/vList2"/>
    <dgm:cxn modelId="{3FBB1E54-190F-44E0-8623-24E23F85859E}" srcId="{9FBF667C-B10B-4682-887C-C67BF01E8A8A}" destId="{4CB75EF5-B367-4FFA-B21D-B39A0C0C9417}" srcOrd="1" destOrd="0" parTransId="{9E7A0273-9FEB-40FA-962C-7C1E3302D2BB}" sibTransId="{5227DFFC-F321-48BB-B31E-4229ABF0018F}"/>
    <dgm:cxn modelId="{7C1D4957-C242-4C34-96F5-0EE3542E4F9E}" srcId="{26820046-E957-4F30-A12B-B01F012087BF}" destId="{4978C512-C968-4EF7-8B6E-41EBD0E36615}" srcOrd="0" destOrd="0" parTransId="{314168C7-7771-4471-B81A-4A52A4BB637B}" sibTransId="{1AEEE939-71CB-42CD-B26E-3FAB0EADE7F8}"/>
    <dgm:cxn modelId="{3FC24DF4-2BBB-45DC-9831-736EC616CCCA}" srcId="{F65E2361-6D8A-474B-AAFE-285479AA6CFA}" destId="{9FBF667C-B10B-4682-887C-C67BF01E8A8A}" srcOrd="0" destOrd="0" parTransId="{D4AE9E83-5028-401E-9BCD-8E1782075808}" sibTransId="{43591CD5-0F89-4105-84E1-78927A7F81FF}"/>
    <dgm:cxn modelId="{54823310-183A-463B-A45B-7CF48F495EFC}" type="presOf" srcId="{26820046-E957-4F30-A12B-B01F012087BF}" destId="{8492CDE0-E71B-4A4C-9458-2E564E8F9C2A}" srcOrd="0" destOrd="0" presId="urn:microsoft.com/office/officeart/2005/8/layout/vList2"/>
    <dgm:cxn modelId="{0945266C-FC27-437C-82C2-226AC2084F1D}" type="presOf" srcId="{A37CE343-C5D7-46A1-9472-6E0F0A49A6A4}" destId="{DB3BEB3F-1729-47BC-8C4B-7ECC833F5CF0}" srcOrd="0" destOrd="0" presId="urn:microsoft.com/office/officeart/2005/8/layout/vList2"/>
    <dgm:cxn modelId="{883882F3-9E8E-4AEF-8583-11832EB3C911}" srcId="{3DF66471-0EFD-4872-8361-2DC95EDA3CD6}" destId="{6563A817-5C6C-4AC7-B3EB-14F4A8A3600C}" srcOrd="0" destOrd="0" parTransId="{5B7DD408-B947-4FD9-9683-B3D5C4ED1C9A}" sibTransId="{A3FCEF1F-F94B-488E-BC66-7BA84C04C0DE}"/>
    <dgm:cxn modelId="{CB9D5877-4639-4694-ACBF-97602B72A909}" type="presOf" srcId="{F65E2361-6D8A-474B-AAFE-285479AA6CFA}" destId="{A8631958-73AC-4ED5-AEA4-A64AE045B895}" srcOrd="0" destOrd="0" presId="urn:microsoft.com/office/officeart/2005/8/layout/vList2"/>
    <dgm:cxn modelId="{1CB27D55-E88F-45A6-B85C-9CFC307F0700}" type="presOf" srcId="{3DF66471-0EFD-4872-8361-2DC95EDA3CD6}" destId="{9976A565-10A4-4DDD-86C2-84AAA5D732AC}" srcOrd="0" destOrd="0" presId="urn:microsoft.com/office/officeart/2005/8/layout/vList2"/>
    <dgm:cxn modelId="{DFC664E4-CEDE-46F6-AC86-4843B2C57E26}" type="presOf" srcId="{4CB75EF5-B367-4FFA-B21D-B39A0C0C9417}" destId="{DB3BEB3F-1729-47BC-8C4B-7ECC833F5CF0}" srcOrd="0" destOrd="1" presId="urn:microsoft.com/office/officeart/2005/8/layout/vList2"/>
    <dgm:cxn modelId="{9FD051C7-A14B-44C8-A392-CC5E72F0ED22}" srcId="{F65E2361-6D8A-474B-AAFE-285479AA6CFA}" destId="{26820046-E957-4F30-A12B-B01F012087BF}" srcOrd="2" destOrd="0" parTransId="{A92B75FD-F6F0-440D-BF38-5A0E5ECA499A}" sibTransId="{14745F35-015B-49BC-A1B4-50A528DDA22E}"/>
    <dgm:cxn modelId="{BDFDCBA0-3BFF-4489-A120-89C2D8C52D47}" srcId="{9FBF667C-B10B-4682-887C-C67BF01E8A8A}" destId="{A37CE343-C5D7-46A1-9472-6E0F0A49A6A4}" srcOrd="0" destOrd="0" parTransId="{06AEA7C5-90AB-4B5C-93EC-2D748615C82F}" sibTransId="{15A866F0-90AF-4222-97EC-253A6711B3F9}"/>
    <dgm:cxn modelId="{C063D487-54B2-434C-9D8F-A4AC35B48D77}" type="presOf" srcId="{4978C512-C968-4EF7-8B6E-41EBD0E36615}" destId="{48B2B36D-54C1-4283-BBAF-DD023BFB57DB}" srcOrd="0" destOrd="0" presId="urn:microsoft.com/office/officeart/2005/8/layout/vList2"/>
    <dgm:cxn modelId="{012974F2-1012-4009-8799-8B89770C1E1D}" srcId="{F65E2361-6D8A-474B-AAFE-285479AA6CFA}" destId="{3DF66471-0EFD-4872-8361-2DC95EDA3CD6}" srcOrd="1" destOrd="0" parTransId="{A7AD56C6-7CA3-41E4-A552-D974855DE7D6}" sibTransId="{3315B3AE-C7D3-43F8-A705-09BF53A60681}"/>
    <dgm:cxn modelId="{48F3C8B5-5F73-4CDD-BA52-15BC09C93B92}" type="presParOf" srcId="{A8631958-73AC-4ED5-AEA4-A64AE045B895}" destId="{926F6EB4-8484-4FEB-9A94-8856B2439F8A}" srcOrd="0" destOrd="0" presId="urn:microsoft.com/office/officeart/2005/8/layout/vList2"/>
    <dgm:cxn modelId="{6C8B292D-033D-4966-A52D-BFB068208E7F}" type="presParOf" srcId="{A8631958-73AC-4ED5-AEA4-A64AE045B895}" destId="{DB3BEB3F-1729-47BC-8C4B-7ECC833F5CF0}" srcOrd="1" destOrd="0" presId="urn:microsoft.com/office/officeart/2005/8/layout/vList2"/>
    <dgm:cxn modelId="{C671329D-C31F-4377-AA7E-E82D282FAB53}" type="presParOf" srcId="{A8631958-73AC-4ED5-AEA4-A64AE045B895}" destId="{9976A565-10A4-4DDD-86C2-84AAA5D732AC}" srcOrd="2" destOrd="0" presId="urn:microsoft.com/office/officeart/2005/8/layout/vList2"/>
    <dgm:cxn modelId="{84982C23-2C53-4B88-A962-D203353AA312}" type="presParOf" srcId="{A8631958-73AC-4ED5-AEA4-A64AE045B895}" destId="{DC66DDFB-EB22-4676-AC4E-46451E43A2A2}" srcOrd="3" destOrd="0" presId="urn:microsoft.com/office/officeart/2005/8/layout/vList2"/>
    <dgm:cxn modelId="{9B1F6A1C-1960-4E6B-A7A5-A0FE2AFB1782}" type="presParOf" srcId="{A8631958-73AC-4ED5-AEA4-A64AE045B895}" destId="{8492CDE0-E71B-4A4C-9458-2E564E8F9C2A}" srcOrd="4" destOrd="0" presId="urn:microsoft.com/office/officeart/2005/8/layout/vList2"/>
    <dgm:cxn modelId="{0C2843FB-2008-4AD8-BE8E-8C9498207989}" type="presParOf" srcId="{A8631958-73AC-4ED5-AEA4-A64AE045B895}" destId="{48B2B36D-54C1-4283-BBAF-DD023BFB57DB}" srcOrd="5"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1E757A52-25DE-4B93-BF3B-3DB597E57E3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018B9CF-182D-4243-998F-EA5A21E344E8}">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THE VISUAL AXIS </a:t>
          </a:r>
          <a:endParaRPr lang="en-US" sz="2000" dirty="0">
            <a:latin typeface="Times New Roman" panose="02020603050405020304" pitchFamily="18" charset="0"/>
            <a:cs typeface="Times New Roman" panose="02020603050405020304" pitchFamily="18" charset="0"/>
          </a:endParaRPr>
        </a:p>
      </dgm:t>
    </dgm:pt>
    <dgm:pt modelId="{3B4DA458-70B5-4EEE-AE41-5AEC25A78F0E}" type="parTrans" cxnId="{5CC648AE-1B87-4DA8-AF47-CF2C15F61D2B}">
      <dgm:prSet/>
      <dgm:spPr/>
      <dgm:t>
        <a:bodyPr/>
        <a:lstStyle/>
        <a:p>
          <a:endParaRPr lang="en-US"/>
        </a:p>
      </dgm:t>
    </dgm:pt>
    <dgm:pt modelId="{42954C7A-0778-49E6-9454-66D8111516E5}" type="sibTrans" cxnId="{5CC648AE-1B87-4DA8-AF47-CF2C15F61D2B}">
      <dgm:prSet/>
      <dgm:spPr/>
      <dgm:t>
        <a:bodyPr/>
        <a:lstStyle/>
        <a:p>
          <a:endParaRPr lang="en-US"/>
        </a:p>
      </dgm:t>
    </dgm:pt>
    <dgm:pt modelId="{FC97AABB-61F8-46C0-B435-662C1FB87722}">
      <dgm:prSet phldrT="[Text]" custT="1"/>
      <dgm:spPr/>
      <dgm:t>
        <a:bodyPr/>
        <a:lstStyle/>
        <a:p>
          <a:r>
            <a:rPr lang="en-US" sz="1800" dirty="0" smtClean="0">
              <a:latin typeface="Times New Roman" panose="02020603050405020304" pitchFamily="18" charset="0"/>
              <a:cs typeface="Times New Roman" panose="02020603050405020304" pitchFamily="18" charset="0"/>
            </a:rPr>
            <a:t>The visual axis is a line that passes through the point of fixation and the fovea. </a:t>
          </a:r>
          <a:endParaRPr lang="en-US" sz="1800" dirty="0">
            <a:latin typeface="Times New Roman" panose="02020603050405020304" pitchFamily="18" charset="0"/>
            <a:cs typeface="Times New Roman" panose="02020603050405020304" pitchFamily="18" charset="0"/>
          </a:endParaRPr>
        </a:p>
      </dgm:t>
    </dgm:pt>
    <dgm:pt modelId="{8ED05DFA-F684-462D-B289-38B72D741229}" type="parTrans" cxnId="{37B3A953-123A-488C-A3FA-83F0E878C607}">
      <dgm:prSet/>
      <dgm:spPr/>
      <dgm:t>
        <a:bodyPr/>
        <a:lstStyle/>
        <a:p>
          <a:endParaRPr lang="en-US"/>
        </a:p>
      </dgm:t>
    </dgm:pt>
    <dgm:pt modelId="{9F7CE14C-5A0A-4934-B6D8-455F9B88DAA7}" type="sibTrans" cxnId="{37B3A953-123A-488C-A3FA-83F0E878C607}">
      <dgm:prSet/>
      <dgm:spPr/>
      <dgm:t>
        <a:bodyPr/>
        <a:lstStyle/>
        <a:p>
          <a:endParaRPr lang="en-US"/>
        </a:p>
      </dgm:t>
    </dgm:pt>
    <dgm:pt modelId="{02DE0517-858F-4CBD-96B2-BA0CCB5FB068}">
      <dgm:prSet phldrT="[Text]" custT="1"/>
      <dgm:spPr/>
      <dgm:t>
        <a:bodyPr/>
        <a:lstStyle/>
        <a:p>
          <a:r>
            <a:rPr lang="en-US" sz="1800" dirty="0" smtClean="0">
              <a:latin typeface="Times New Roman" panose="02020603050405020304" pitchFamily="18" charset="0"/>
              <a:cs typeface="Times New Roman" panose="02020603050405020304" pitchFamily="18" charset="0"/>
            </a:rPr>
            <a:t>The two visual axes intersect at the point of fixation. Light coming from fixated object will stimulate both fovea which are corresponding retinal points. </a:t>
          </a:r>
          <a:endParaRPr lang="en-US" sz="1800" dirty="0">
            <a:latin typeface="Times New Roman" panose="02020603050405020304" pitchFamily="18" charset="0"/>
            <a:cs typeface="Times New Roman" panose="02020603050405020304" pitchFamily="18" charset="0"/>
          </a:endParaRPr>
        </a:p>
      </dgm:t>
    </dgm:pt>
    <dgm:pt modelId="{A652CC84-0A60-46C5-8B42-A2FECBC71010}" type="parTrans" cxnId="{9469E0CF-7B17-47FB-873C-3BB81D2D206E}">
      <dgm:prSet/>
      <dgm:spPr/>
      <dgm:t>
        <a:bodyPr/>
        <a:lstStyle/>
        <a:p>
          <a:endParaRPr lang="en-US"/>
        </a:p>
      </dgm:t>
    </dgm:pt>
    <dgm:pt modelId="{52EADF72-FE89-4D70-8EF8-C4726C7CDB59}" type="sibTrans" cxnId="{9469E0CF-7B17-47FB-873C-3BB81D2D206E}">
      <dgm:prSet/>
      <dgm:spPr/>
      <dgm:t>
        <a:bodyPr/>
        <a:lstStyle/>
        <a:p>
          <a:endParaRPr lang="en-US"/>
        </a:p>
      </dgm:t>
    </dgm:pt>
    <dgm:pt modelId="{C11DDA88-8923-408B-A4FA-1945ECADDF10}">
      <dgm:prSet phldrT="[Text]" custT="1"/>
      <dgm:spPr/>
      <dgm:t>
        <a:bodyPr/>
        <a:lstStyle/>
        <a:p>
          <a:r>
            <a:rPr lang="en-US" sz="1800" dirty="0" smtClean="0">
              <a:latin typeface="Times New Roman" panose="02020603050405020304" pitchFamily="18" charset="0"/>
              <a:cs typeface="Times New Roman" panose="02020603050405020304" pitchFamily="18" charset="0"/>
            </a:rPr>
            <a:t>The two images will be fused into one stereoscopic image by the brain, so that the single image will be projected into the position that is straight ahead in space</a:t>
          </a:r>
          <a:endParaRPr lang="en-US" sz="1800" dirty="0">
            <a:latin typeface="Times New Roman" panose="02020603050405020304" pitchFamily="18" charset="0"/>
            <a:cs typeface="Times New Roman" panose="02020603050405020304" pitchFamily="18" charset="0"/>
          </a:endParaRPr>
        </a:p>
      </dgm:t>
    </dgm:pt>
    <dgm:pt modelId="{FF0AD7B0-E6D1-4122-86EE-C107E1FF04FE}" type="parTrans" cxnId="{8FD0CD5B-53B3-4FD0-A5FF-15B67A3A7192}">
      <dgm:prSet/>
      <dgm:spPr/>
      <dgm:t>
        <a:bodyPr/>
        <a:lstStyle/>
        <a:p>
          <a:endParaRPr lang="en-US"/>
        </a:p>
      </dgm:t>
    </dgm:pt>
    <dgm:pt modelId="{4CF164C7-1C86-4B0D-A8B9-EADD511F9759}" type="sibTrans" cxnId="{8FD0CD5B-53B3-4FD0-A5FF-15B67A3A7192}">
      <dgm:prSet/>
      <dgm:spPr/>
      <dgm:t>
        <a:bodyPr/>
        <a:lstStyle/>
        <a:p>
          <a:endParaRPr lang="en-US"/>
        </a:p>
      </dgm:t>
    </dgm:pt>
    <dgm:pt modelId="{CA674844-2CB9-46E5-B2EF-16DD85CFCB8E}" type="pres">
      <dgm:prSet presAssocID="{1E757A52-25DE-4B93-BF3B-3DB597E57E38}" presName="linear" presStyleCnt="0">
        <dgm:presLayoutVars>
          <dgm:animLvl val="lvl"/>
          <dgm:resizeHandles val="exact"/>
        </dgm:presLayoutVars>
      </dgm:prSet>
      <dgm:spPr/>
      <dgm:t>
        <a:bodyPr/>
        <a:lstStyle/>
        <a:p>
          <a:endParaRPr lang="en-US"/>
        </a:p>
      </dgm:t>
    </dgm:pt>
    <dgm:pt modelId="{EBB31D70-3D9E-4666-92C2-F5DAEBF61244}" type="pres">
      <dgm:prSet presAssocID="{2018B9CF-182D-4243-998F-EA5A21E344E8}" presName="parentText" presStyleLbl="node1" presStyleIdx="0" presStyleCnt="1">
        <dgm:presLayoutVars>
          <dgm:chMax val="0"/>
          <dgm:bulletEnabled val="1"/>
        </dgm:presLayoutVars>
      </dgm:prSet>
      <dgm:spPr/>
      <dgm:t>
        <a:bodyPr/>
        <a:lstStyle/>
        <a:p>
          <a:endParaRPr lang="en-US"/>
        </a:p>
      </dgm:t>
    </dgm:pt>
    <dgm:pt modelId="{3CD6EBDA-2A17-4AE8-8434-50913FA295B9}" type="pres">
      <dgm:prSet presAssocID="{2018B9CF-182D-4243-998F-EA5A21E344E8}" presName="childText" presStyleLbl="revTx" presStyleIdx="0" presStyleCnt="1" custScaleY="116741">
        <dgm:presLayoutVars>
          <dgm:bulletEnabled val="1"/>
        </dgm:presLayoutVars>
      </dgm:prSet>
      <dgm:spPr/>
      <dgm:t>
        <a:bodyPr/>
        <a:lstStyle/>
        <a:p>
          <a:endParaRPr lang="en-US"/>
        </a:p>
      </dgm:t>
    </dgm:pt>
  </dgm:ptLst>
  <dgm:cxnLst>
    <dgm:cxn modelId="{9469E0CF-7B17-47FB-873C-3BB81D2D206E}" srcId="{2018B9CF-182D-4243-998F-EA5A21E344E8}" destId="{02DE0517-858F-4CBD-96B2-BA0CCB5FB068}" srcOrd="1" destOrd="0" parTransId="{A652CC84-0A60-46C5-8B42-A2FECBC71010}" sibTransId="{52EADF72-FE89-4D70-8EF8-C4726C7CDB59}"/>
    <dgm:cxn modelId="{695E3F4C-FD3A-49CE-8A32-B1C73DDFCDBF}" type="presOf" srcId="{C11DDA88-8923-408B-A4FA-1945ECADDF10}" destId="{3CD6EBDA-2A17-4AE8-8434-50913FA295B9}" srcOrd="0" destOrd="2" presId="urn:microsoft.com/office/officeart/2005/8/layout/vList2"/>
    <dgm:cxn modelId="{C40F4C5F-EA71-4771-AB51-9F865DBBB121}" type="presOf" srcId="{FC97AABB-61F8-46C0-B435-662C1FB87722}" destId="{3CD6EBDA-2A17-4AE8-8434-50913FA295B9}" srcOrd="0" destOrd="0" presId="urn:microsoft.com/office/officeart/2005/8/layout/vList2"/>
    <dgm:cxn modelId="{AEC8E485-E593-4797-90A2-347A9157DF7A}" type="presOf" srcId="{02DE0517-858F-4CBD-96B2-BA0CCB5FB068}" destId="{3CD6EBDA-2A17-4AE8-8434-50913FA295B9}" srcOrd="0" destOrd="1" presId="urn:microsoft.com/office/officeart/2005/8/layout/vList2"/>
    <dgm:cxn modelId="{8FD0CD5B-53B3-4FD0-A5FF-15B67A3A7192}" srcId="{2018B9CF-182D-4243-998F-EA5A21E344E8}" destId="{C11DDA88-8923-408B-A4FA-1945ECADDF10}" srcOrd="2" destOrd="0" parTransId="{FF0AD7B0-E6D1-4122-86EE-C107E1FF04FE}" sibTransId="{4CF164C7-1C86-4B0D-A8B9-EADD511F9759}"/>
    <dgm:cxn modelId="{5CC648AE-1B87-4DA8-AF47-CF2C15F61D2B}" srcId="{1E757A52-25DE-4B93-BF3B-3DB597E57E38}" destId="{2018B9CF-182D-4243-998F-EA5A21E344E8}" srcOrd="0" destOrd="0" parTransId="{3B4DA458-70B5-4EEE-AE41-5AEC25A78F0E}" sibTransId="{42954C7A-0778-49E6-9454-66D8111516E5}"/>
    <dgm:cxn modelId="{6E46E3FE-2A20-4BC5-9ABB-E560A7FEE011}" type="presOf" srcId="{1E757A52-25DE-4B93-BF3B-3DB597E57E38}" destId="{CA674844-2CB9-46E5-B2EF-16DD85CFCB8E}" srcOrd="0" destOrd="0" presId="urn:microsoft.com/office/officeart/2005/8/layout/vList2"/>
    <dgm:cxn modelId="{8600BB15-80D9-4B7E-9B3C-D613192980B6}" type="presOf" srcId="{2018B9CF-182D-4243-998F-EA5A21E344E8}" destId="{EBB31D70-3D9E-4666-92C2-F5DAEBF61244}" srcOrd="0" destOrd="0" presId="urn:microsoft.com/office/officeart/2005/8/layout/vList2"/>
    <dgm:cxn modelId="{37B3A953-123A-488C-A3FA-83F0E878C607}" srcId="{2018B9CF-182D-4243-998F-EA5A21E344E8}" destId="{FC97AABB-61F8-46C0-B435-662C1FB87722}" srcOrd="0" destOrd="0" parTransId="{8ED05DFA-F684-462D-B289-38B72D741229}" sibTransId="{9F7CE14C-5A0A-4934-B6D8-455F9B88DAA7}"/>
    <dgm:cxn modelId="{C34CB60C-DAAB-4502-BD5D-51F948174248}" type="presParOf" srcId="{CA674844-2CB9-46E5-B2EF-16DD85CFCB8E}" destId="{EBB31D70-3D9E-4666-92C2-F5DAEBF61244}" srcOrd="0" destOrd="0" presId="urn:microsoft.com/office/officeart/2005/8/layout/vList2"/>
    <dgm:cxn modelId="{2C66AEA4-C681-4E59-BF57-1907E9E0171D}" type="presParOf" srcId="{CA674844-2CB9-46E5-B2EF-16DD85CFCB8E}" destId="{3CD6EBDA-2A17-4AE8-8434-50913FA295B9}"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0A1F6CBB-1437-40CC-8C15-E7FDCEB244E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7EF5EDC-07DB-42BA-B5F2-B54A24959FE8}">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DOUBLE VISION</a:t>
          </a:r>
          <a:endParaRPr lang="en-US" sz="2000" dirty="0">
            <a:latin typeface="Times New Roman" panose="02020603050405020304" pitchFamily="18" charset="0"/>
            <a:cs typeface="Times New Roman" panose="02020603050405020304" pitchFamily="18" charset="0"/>
          </a:endParaRPr>
        </a:p>
      </dgm:t>
    </dgm:pt>
    <dgm:pt modelId="{4E596E7F-E4E0-4AF0-B4A7-BC05FE630720}" type="parTrans" cxnId="{6DE77C41-B4BD-4EB8-B62B-4AFDEBDEFC98}">
      <dgm:prSet/>
      <dgm:spPr/>
      <dgm:t>
        <a:bodyPr/>
        <a:lstStyle/>
        <a:p>
          <a:endParaRPr lang="en-US"/>
        </a:p>
      </dgm:t>
    </dgm:pt>
    <dgm:pt modelId="{3BB165B1-ABED-4275-BC64-BF9C127DBDCD}" type="sibTrans" cxnId="{6DE77C41-B4BD-4EB8-B62B-4AFDEBDEFC98}">
      <dgm:prSet/>
      <dgm:spPr/>
      <dgm:t>
        <a:bodyPr/>
        <a:lstStyle/>
        <a:p>
          <a:endParaRPr lang="en-US"/>
        </a:p>
      </dgm:t>
    </dgm:pt>
    <dgm:pt modelId="{DB9464D5-8BAB-4628-AE5C-34730AF4CFA5}">
      <dgm:prSet phldrT="[Text]" custT="1"/>
      <dgm:spPr/>
      <dgm:t>
        <a:bodyPr/>
        <a:lstStyle/>
        <a:p>
          <a:r>
            <a:rPr lang="en-US" sz="2000" dirty="0" smtClean="0">
              <a:latin typeface="Times New Roman" panose="02020603050405020304" pitchFamily="18" charset="0"/>
              <a:cs typeface="Times New Roman" panose="02020603050405020304" pitchFamily="18" charset="0"/>
            </a:rPr>
            <a:t>A squint is a misalignment of the visual axes which my be </a:t>
          </a:r>
          <a:r>
            <a:rPr lang="en-US" sz="2000" b="1" u="sng" dirty="0" smtClean="0">
              <a:latin typeface="Times New Roman" panose="02020603050405020304" pitchFamily="18" charset="0"/>
              <a:cs typeface="Times New Roman" panose="02020603050405020304" pitchFamily="18" charset="0"/>
            </a:rPr>
            <a:t>latent (</a:t>
          </a:r>
          <a:r>
            <a:rPr lang="en-US" sz="2000" b="1" u="sng" dirty="0" err="1" smtClean="0">
              <a:latin typeface="Times New Roman" panose="02020603050405020304" pitchFamily="18" charset="0"/>
              <a:cs typeface="Times New Roman" panose="02020603050405020304" pitchFamily="18" charset="0"/>
            </a:rPr>
            <a:t>Phoria</a:t>
          </a:r>
          <a:r>
            <a:rPr lang="en-US" sz="2000" b="1" u="sng" dirty="0" smtClean="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or </a:t>
          </a:r>
          <a:r>
            <a:rPr lang="en-US" sz="2000" b="1" u="sng" dirty="0" smtClean="0">
              <a:latin typeface="Times New Roman" panose="02020603050405020304" pitchFamily="18" charset="0"/>
              <a:cs typeface="Times New Roman" panose="02020603050405020304" pitchFamily="18" charset="0"/>
            </a:rPr>
            <a:t>manifest (</a:t>
          </a:r>
          <a:r>
            <a:rPr lang="en-US" sz="2000" b="1" u="sng" dirty="0" err="1" smtClean="0">
              <a:latin typeface="Times New Roman" panose="02020603050405020304" pitchFamily="18" charset="0"/>
              <a:cs typeface="Times New Roman" panose="02020603050405020304" pitchFamily="18" charset="0"/>
            </a:rPr>
            <a:t>Tropia</a:t>
          </a:r>
          <a:r>
            <a:rPr lang="en-US" sz="2000" b="1" u="sng" dirty="0" smtClean="0">
              <a:latin typeface="Times New Roman" panose="02020603050405020304" pitchFamily="18" charset="0"/>
              <a:cs typeface="Times New Roman" panose="02020603050405020304" pitchFamily="18" charset="0"/>
            </a:rPr>
            <a:t>)</a:t>
          </a:r>
          <a:endParaRPr lang="en-US" sz="2000" b="1" u="sng" dirty="0">
            <a:latin typeface="Times New Roman" panose="02020603050405020304" pitchFamily="18" charset="0"/>
            <a:cs typeface="Times New Roman" panose="02020603050405020304" pitchFamily="18" charset="0"/>
          </a:endParaRPr>
        </a:p>
      </dgm:t>
    </dgm:pt>
    <dgm:pt modelId="{A85B6031-F09F-4239-BA62-148F972BD3E7}" type="parTrans" cxnId="{6B289FBA-E75D-4A75-893D-29B161EFAB33}">
      <dgm:prSet/>
      <dgm:spPr/>
      <dgm:t>
        <a:bodyPr/>
        <a:lstStyle/>
        <a:p>
          <a:endParaRPr lang="en-US"/>
        </a:p>
      </dgm:t>
    </dgm:pt>
    <dgm:pt modelId="{C1B42082-89ED-4E56-B726-C0DC233DD2A7}" type="sibTrans" cxnId="{6B289FBA-E75D-4A75-893D-29B161EFAB33}">
      <dgm:prSet/>
      <dgm:spPr/>
      <dgm:t>
        <a:bodyPr/>
        <a:lstStyle/>
        <a:p>
          <a:endParaRPr lang="en-US"/>
        </a:p>
      </dgm:t>
    </dgm:pt>
    <dgm:pt modelId="{E401F1AB-046A-4760-B374-D930C34BE067}">
      <dgm:prSet phldrT="[Text]" custT="1"/>
      <dgm:spPr/>
      <dgm:t>
        <a:bodyPr/>
        <a:lstStyle/>
        <a:p>
          <a:r>
            <a:rPr lang="en-US" sz="2000" b="0" u="none" dirty="0" smtClean="0">
              <a:latin typeface="Times New Roman" panose="02020603050405020304" pitchFamily="18" charset="0"/>
              <a:cs typeface="Times New Roman" panose="02020603050405020304" pitchFamily="18" charset="0"/>
            </a:rPr>
            <a:t>If the eyes are misaligned, objects in visual space will be focused on non-corresponding retinal elements. In normal individuals, such retinal image disparity initiates a motor fusional readjustment in the alignment of the eyes to reestablish binocularity. </a:t>
          </a:r>
          <a:endParaRPr lang="en-US" sz="2000" b="0" u="none" dirty="0">
            <a:latin typeface="Times New Roman" panose="02020603050405020304" pitchFamily="18" charset="0"/>
            <a:cs typeface="Times New Roman" panose="02020603050405020304" pitchFamily="18" charset="0"/>
          </a:endParaRPr>
        </a:p>
      </dgm:t>
    </dgm:pt>
    <dgm:pt modelId="{D7E1C5EC-2E27-4D25-87BC-6BAB1A594223}" type="parTrans" cxnId="{4EA020DB-C54E-47E0-A98F-FAB270B5BF08}">
      <dgm:prSet/>
      <dgm:spPr/>
      <dgm:t>
        <a:bodyPr/>
        <a:lstStyle/>
        <a:p>
          <a:endParaRPr lang="en-US"/>
        </a:p>
      </dgm:t>
    </dgm:pt>
    <dgm:pt modelId="{3177F081-55EB-41E3-9B6D-C14C552B998A}" type="sibTrans" cxnId="{4EA020DB-C54E-47E0-A98F-FAB270B5BF08}">
      <dgm:prSet/>
      <dgm:spPr/>
      <dgm:t>
        <a:bodyPr/>
        <a:lstStyle/>
        <a:p>
          <a:endParaRPr lang="en-US"/>
        </a:p>
      </dgm:t>
    </dgm:pt>
    <dgm:pt modelId="{2A7CC8D8-E104-4B2E-BE93-49E102DF9C7F}">
      <dgm:prSet phldrT="[Text]" custT="1"/>
      <dgm:spPr/>
      <dgm:t>
        <a:bodyPr/>
        <a:lstStyle/>
        <a:p>
          <a:r>
            <a:rPr lang="en-US" sz="2000" b="0" u="none" dirty="0" smtClean="0">
              <a:latin typeface="Times New Roman" panose="02020603050405020304" pitchFamily="18" charset="0"/>
              <a:cs typeface="Times New Roman" panose="02020603050405020304" pitchFamily="18" charset="0"/>
            </a:rPr>
            <a:t>If this fails, then the </a:t>
          </a:r>
          <a:r>
            <a:rPr lang="en-US" sz="2000" b="0" u="sng" dirty="0" smtClean="0">
              <a:latin typeface="Times New Roman" panose="02020603050405020304" pitchFamily="18" charset="0"/>
              <a:cs typeface="Times New Roman" panose="02020603050405020304" pitchFamily="18" charset="0"/>
            </a:rPr>
            <a:t>adult</a:t>
          </a:r>
          <a:r>
            <a:rPr lang="en-US" sz="2000" b="0" u="none" dirty="0" smtClean="0">
              <a:latin typeface="Times New Roman" panose="02020603050405020304" pitchFamily="18" charset="0"/>
              <a:cs typeface="Times New Roman" panose="02020603050405020304" pitchFamily="18" charset="0"/>
            </a:rPr>
            <a:t> experiences </a:t>
          </a:r>
          <a:r>
            <a:rPr lang="en-US" sz="2000" b="0" u="sng" dirty="0" smtClean="0">
              <a:latin typeface="Times New Roman" panose="02020603050405020304" pitchFamily="18" charset="0"/>
              <a:cs typeface="Times New Roman" panose="02020603050405020304" pitchFamily="18" charset="0"/>
            </a:rPr>
            <a:t>diplopia</a:t>
          </a:r>
          <a:r>
            <a:rPr lang="en-US" sz="2000" b="0" u="none" dirty="0" smtClean="0">
              <a:latin typeface="Times New Roman" panose="02020603050405020304" pitchFamily="18" charset="0"/>
              <a:cs typeface="Times New Roman" panose="02020603050405020304" pitchFamily="18" charset="0"/>
            </a:rPr>
            <a:t>.</a:t>
          </a:r>
          <a:endParaRPr lang="en-US" sz="2000" b="0" u="none" dirty="0">
            <a:latin typeface="Times New Roman" panose="02020603050405020304" pitchFamily="18" charset="0"/>
            <a:cs typeface="Times New Roman" panose="02020603050405020304" pitchFamily="18" charset="0"/>
          </a:endParaRPr>
        </a:p>
      </dgm:t>
    </dgm:pt>
    <dgm:pt modelId="{4583636B-DD33-4E79-BA8F-8D1FC9F4240E}" type="parTrans" cxnId="{D56F171B-13B2-496F-B18E-3DD267699044}">
      <dgm:prSet/>
      <dgm:spPr/>
      <dgm:t>
        <a:bodyPr/>
        <a:lstStyle/>
        <a:p>
          <a:endParaRPr lang="en-US"/>
        </a:p>
      </dgm:t>
    </dgm:pt>
    <dgm:pt modelId="{3A699298-B3F1-4D75-A2C7-D53814527637}" type="sibTrans" cxnId="{D56F171B-13B2-496F-B18E-3DD267699044}">
      <dgm:prSet/>
      <dgm:spPr/>
      <dgm:t>
        <a:bodyPr/>
        <a:lstStyle/>
        <a:p>
          <a:endParaRPr lang="en-US"/>
        </a:p>
      </dgm:t>
    </dgm:pt>
    <dgm:pt modelId="{B0DC5DD7-C78D-4AF9-BDE6-3FB16CD41FE9}" type="pres">
      <dgm:prSet presAssocID="{0A1F6CBB-1437-40CC-8C15-E7FDCEB244E3}" presName="linear" presStyleCnt="0">
        <dgm:presLayoutVars>
          <dgm:animLvl val="lvl"/>
          <dgm:resizeHandles val="exact"/>
        </dgm:presLayoutVars>
      </dgm:prSet>
      <dgm:spPr/>
      <dgm:t>
        <a:bodyPr/>
        <a:lstStyle/>
        <a:p>
          <a:endParaRPr lang="en-US"/>
        </a:p>
      </dgm:t>
    </dgm:pt>
    <dgm:pt modelId="{D911A7DA-DC17-409A-ADCD-7268282CE8E5}" type="pres">
      <dgm:prSet presAssocID="{37EF5EDC-07DB-42BA-B5F2-B54A24959FE8}" presName="parentText" presStyleLbl="node1" presStyleIdx="0" presStyleCnt="1" custScaleY="208875">
        <dgm:presLayoutVars>
          <dgm:chMax val="0"/>
          <dgm:bulletEnabled val="1"/>
        </dgm:presLayoutVars>
      </dgm:prSet>
      <dgm:spPr/>
      <dgm:t>
        <a:bodyPr/>
        <a:lstStyle/>
        <a:p>
          <a:endParaRPr lang="en-US"/>
        </a:p>
      </dgm:t>
    </dgm:pt>
    <dgm:pt modelId="{89AED9D3-8BB0-4490-9415-191DD691F003}" type="pres">
      <dgm:prSet presAssocID="{37EF5EDC-07DB-42BA-B5F2-B54A24959FE8}" presName="childText" presStyleLbl="revTx" presStyleIdx="0" presStyleCnt="1" custScaleY="145021">
        <dgm:presLayoutVars>
          <dgm:bulletEnabled val="1"/>
        </dgm:presLayoutVars>
      </dgm:prSet>
      <dgm:spPr/>
      <dgm:t>
        <a:bodyPr/>
        <a:lstStyle/>
        <a:p>
          <a:endParaRPr lang="en-US"/>
        </a:p>
      </dgm:t>
    </dgm:pt>
  </dgm:ptLst>
  <dgm:cxnLst>
    <dgm:cxn modelId="{0C66121A-2FCF-41E4-8D87-CA2E26B812DD}" type="presOf" srcId="{0A1F6CBB-1437-40CC-8C15-E7FDCEB244E3}" destId="{B0DC5DD7-C78D-4AF9-BDE6-3FB16CD41FE9}" srcOrd="0" destOrd="0" presId="urn:microsoft.com/office/officeart/2005/8/layout/vList2"/>
    <dgm:cxn modelId="{6DE77C41-B4BD-4EB8-B62B-4AFDEBDEFC98}" srcId="{0A1F6CBB-1437-40CC-8C15-E7FDCEB244E3}" destId="{37EF5EDC-07DB-42BA-B5F2-B54A24959FE8}" srcOrd="0" destOrd="0" parTransId="{4E596E7F-E4E0-4AF0-B4A7-BC05FE630720}" sibTransId="{3BB165B1-ABED-4275-BC64-BF9C127DBDCD}"/>
    <dgm:cxn modelId="{4243CF4C-4C98-4389-965F-BBAA25ABF65E}" type="presOf" srcId="{E401F1AB-046A-4760-B374-D930C34BE067}" destId="{89AED9D3-8BB0-4490-9415-191DD691F003}" srcOrd="0" destOrd="1" presId="urn:microsoft.com/office/officeart/2005/8/layout/vList2"/>
    <dgm:cxn modelId="{6B289FBA-E75D-4A75-893D-29B161EFAB33}" srcId="{37EF5EDC-07DB-42BA-B5F2-B54A24959FE8}" destId="{DB9464D5-8BAB-4628-AE5C-34730AF4CFA5}" srcOrd="0" destOrd="0" parTransId="{A85B6031-F09F-4239-BA62-148F972BD3E7}" sibTransId="{C1B42082-89ED-4E56-B726-C0DC233DD2A7}"/>
    <dgm:cxn modelId="{990475A3-8D10-422C-A5A4-AABEF50EE2EF}" type="presOf" srcId="{2A7CC8D8-E104-4B2E-BE93-49E102DF9C7F}" destId="{89AED9D3-8BB0-4490-9415-191DD691F003}" srcOrd="0" destOrd="2" presId="urn:microsoft.com/office/officeart/2005/8/layout/vList2"/>
    <dgm:cxn modelId="{F75C85DF-192C-4F0D-964F-F0605CD34BA4}" type="presOf" srcId="{DB9464D5-8BAB-4628-AE5C-34730AF4CFA5}" destId="{89AED9D3-8BB0-4490-9415-191DD691F003}" srcOrd="0" destOrd="0" presId="urn:microsoft.com/office/officeart/2005/8/layout/vList2"/>
    <dgm:cxn modelId="{D56F171B-13B2-496F-B18E-3DD267699044}" srcId="{37EF5EDC-07DB-42BA-B5F2-B54A24959FE8}" destId="{2A7CC8D8-E104-4B2E-BE93-49E102DF9C7F}" srcOrd="2" destOrd="0" parTransId="{4583636B-DD33-4E79-BA8F-8D1FC9F4240E}" sibTransId="{3A699298-B3F1-4D75-A2C7-D53814527637}"/>
    <dgm:cxn modelId="{4EA020DB-C54E-47E0-A98F-FAB270B5BF08}" srcId="{37EF5EDC-07DB-42BA-B5F2-B54A24959FE8}" destId="{E401F1AB-046A-4760-B374-D930C34BE067}" srcOrd="1" destOrd="0" parTransId="{D7E1C5EC-2E27-4D25-87BC-6BAB1A594223}" sibTransId="{3177F081-55EB-41E3-9B6D-C14C552B998A}"/>
    <dgm:cxn modelId="{2E6C7A75-9039-491D-9501-68AC6211115B}" type="presOf" srcId="{37EF5EDC-07DB-42BA-B5F2-B54A24959FE8}" destId="{D911A7DA-DC17-409A-ADCD-7268282CE8E5}" srcOrd="0" destOrd="0" presId="urn:microsoft.com/office/officeart/2005/8/layout/vList2"/>
    <dgm:cxn modelId="{09DC9F16-6C98-443F-976A-01F9D09028B0}" type="presParOf" srcId="{B0DC5DD7-C78D-4AF9-BDE6-3FB16CD41FE9}" destId="{D911A7DA-DC17-409A-ADCD-7268282CE8E5}" srcOrd="0" destOrd="0" presId="urn:microsoft.com/office/officeart/2005/8/layout/vList2"/>
    <dgm:cxn modelId="{8DB474AE-46C2-49E3-A0C3-EC195BBAFC60}" type="presParOf" srcId="{B0DC5DD7-C78D-4AF9-BDE6-3FB16CD41FE9}" destId="{89AED9D3-8BB0-4490-9415-191DD691F003}"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3A883AFC-39A3-44D1-852D-1CA582394C7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A838807-BC12-4502-8A2D-EFC7AC12B8BA}">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CHILDHOOD: COMPENSATORY MECHANISMS FOR DOUBLE VISION  </a:t>
          </a:r>
          <a:endParaRPr lang="en-US" sz="2000" dirty="0">
            <a:latin typeface="Times New Roman" panose="02020603050405020304" pitchFamily="18" charset="0"/>
            <a:cs typeface="Times New Roman" panose="02020603050405020304" pitchFamily="18" charset="0"/>
          </a:endParaRPr>
        </a:p>
      </dgm:t>
    </dgm:pt>
    <dgm:pt modelId="{A4236528-5745-4885-AC4F-60FB89114E98}" type="parTrans" cxnId="{2A4DCE4B-187D-479F-93C9-44E7B8BE093B}">
      <dgm:prSet/>
      <dgm:spPr/>
      <dgm:t>
        <a:bodyPr/>
        <a:lstStyle/>
        <a:p>
          <a:endParaRPr lang="en-US"/>
        </a:p>
      </dgm:t>
    </dgm:pt>
    <dgm:pt modelId="{2A802D9E-31CA-42C1-B126-AB34DDAD71F7}" type="sibTrans" cxnId="{2A4DCE4B-187D-479F-93C9-44E7B8BE093B}">
      <dgm:prSet/>
      <dgm:spPr/>
      <dgm:t>
        <a:bodyPr/>
        <a:lstStyle/>
        <a:p>
          <a:endParaRPr lang="en-US"/>
        </a:p>
      </dgm:t>
    </dgm:pt>
    <dgm:pt modelId="{5D34B555-1EC5-4EC3-A897-5D67B261E2C8}">
      <dgm:prSet phldrT="[Text]" custT="1"/>
      <dgm:spPr/>
      <dgm:t>
        <a:bodyPr/>
        <a:lstStyle/>
        <a:p>
          <a:r>
            <a:rPr lang="en-US" sz="2000" dirty="0" smtClean="0">
              <a:latin typeface="Times New Roman" panose="02020603050405020304" pitchFamily="18" charset="0"/>
              <a:cs typeface="Times New Roman" panose="02020603050405020304" pitchFamily="18" charset="0"/>
            </a:rPr>
            <a:t>Infants and children typically do not experience diplopia because they suppress the image from the deviating or non-dominant eye.</a:t>
          </a:r>
          <a:endParaRPr lang="en-US" sz="2000" dirty="0">
            <a:latin typeface="Times New Roman" panose="02020603050405020304" pitchFamily="18" charset="0"/>
            <a:cs typeface="Times New Roman" panose="02020603050405020304" pitchFamily="18" charset="0"/>
          </a:endParaRPr>
        </a:p>
      </dgm:t>
    </dgm:pt>
    <dgm:pt modelId="{8CC7265B-FE85-42ED-89B3-DF4A541CCFA3}" type="parTrans" cxnId="{846C9D68-5F89-405C-A63A-D78215E19064}">
      <dgm:prSet/>
      <dgm:spPr/>
      <dgm:t>
        <a:bodyPr/>
        <a:lstStyle/>
        <a:p>
          <a:endParaRPr lang="en-US"/>
        </a:p>
      </dgm:t>
    </dgm:pt>
    <dgm:pt modelId="{0A931C03-B302-4A51-8AF4-2AD8F4C74502}" type="sibTrans" cxnId="{846C9D68-5F89-405C-A63A-D78215E19064}">
      <dgm:prSet/>
      <dgm:spPr/>
      <dgm:t>
        <a:bodyPr/>
        <a:lstStyle/>
        <a:p>
          <a:endParaRPr lang="en-US"/>
        </a:p>
      </dgm:t>
    </dgm:pt>
    <dgm:pt modelId="{DD79CDB4-F767-4C87-9912-E48BD97F53C2}">
      <dgm:prSet phldrT="[Text]" custT="1"/>
      <dgm:spPr/>
      <dgm:t>
        <a:bodyPr/>
        <a:lstStyle/>
        <a:p>
          <a:r>
            <a:rPr lang="en-US" sz="2000" dirty="0" smtClean="0">
              <a:latin typeface="Times New Roman" panose="02020603050405020304" pitchFamily="18" charset="0"/>
              <a:cs typeface="Times New Roman" panose="02020603050405020304" pitchFamily="18" charset="0"/>
            </a:rPr>
            <a:t>Visual plasticity in early childhood development compensates for double vision by 2 mechanisms: 1. SUPPRESION (and later AMBLYOPA)                       2. ANORMAL RETINAL CORRESPONDENCE</a:t>
          </a:r>
          <a:endParaRPr lang="en-US" sz="2000" dirty="0">
            <a:latin typeface="Times New Roman" panose="02020603050405020304" pitchFamily="18" charset="0"/>
            <a:cs typeface="Times New Roman" panose="02020603050405020304" pitchFamily="18" charset="0"/>
          </a:endParaRPr>
        </a:p>
      </dgm:t>
    </dgm:pt>
    <dgm:pt modelId="{B9A2F6D0-C88F-4A64-BC23-6E6A5DBDDD67}" type="parTrans" cxnId="{A1D9EA51-C5A5-41F7-9356-4D445A6EDD7E}">
      <dgm:prSet/>
      <dgm:spPr/>
      <dgm:t>
        <a:bodyPr/>
        <a:lstStyle/>
        <a:p>
          <a:endParaRPr lang="en-US"/>
        </a:p>
      </dgm:t>
    </dgm:pt>
    <dgm:pt modelId="{B7E1275D-FB2B-47E3-8A79-E965EEB99875}" type="sibTrans" cxnId="{A1D9EA51-C5A5-41F7-9356-4D445A6EDD7E}">
      <dgm:prSet/>
      <dgm:spPr/>
      <dgm:t>
        <a:bodyPr/>
        <a:lstStyle/>
        <a:p>
          <a:endParaRPr lang="en-US"/>
        </a:p>
      </dgm:t>
    </dgm:pt>
    <dgm:pt modelId="{0FDA77F6-99F1-430F-B7D2-B99DD8C4E529}" type="pres">
      <dgm:prSet presAssocID="{3A883AFC-39A3-44D1-852D-1CA582394C78}" presName="linear" presStyleCnt="0">
        <dgm:presLayoutVars>
          <dgm:animLvl val="lvl"/>
          <dgm:resizeHandles val="exact"/>
        </dgm:presLayoutVars>
      </dgm:prSet>
      <dgm:spPr/>
      <dgm:t>
        <a:bodyPr/>
        <a:lstStyle/>
        <a:p>
          <a:endParaRPr lang="en-US"/>
        </a:p>
      </dgm:t>
    </dgm:pt>
    <dgm:pt modelId="{72DFC259-9AE2-4449-82BD-6ECD00AC41A4}" type="pres">
      <dgm:prSet presAssocID="{3A838807-BC12-4502-8A2D-EFC7AC12B8BA}" presName="parentText" presStyleLbl="node1" presStyleIdx="0" presStyleCnt="1">
        <dgm:presLayoutVars>
          <dgm:chMax val="0"/>
          <dgm:bulletEnabled val="1"/>
        </dgm:presLayoutVars>
      </dgm:prSet>
      <dgm:spPr/>
      <dgm:t>
        <a:bodyPr/>
        <a:lstStyle/>
        <a:p>
          <a:endParaRPr lang="en-US"/>
        </a:p>
      </dgm:t>
    </dgm:pt>
    <dgm:pt modelId="{ACA32EFA-13E3-4520-B762-60E75739F462}" type="pres">
      <dgm:prSet presAssocID="{3A838807-BC12-4502-8A2D-EFC7AC12B8BA}" presName="childText" presStyleLbl="revTx" presStyleIdx="0" presStyleCnt="1" custScaleY="128801">
        <dgm:presLayoutVars>
          <dgm:bulletEnabled val="1"/>
        </dgm:presLayoutVars>
      </dgm:prSet>
      <dgm:spPr/>
      <dgm:t>
        <a:bodyPr/>
        <a:lstStyle/>
        <a:p>
          <a:endParaRPr lang="en-US"/>
        </a:p>
      </dgm:t>
    </dgm:pt>
  </dgm:ptLst>
  <dgm:cxnLst>
    <dgm:cxn modelId="{B90B142B-60D2-4E3B-A066-59B2292B0E16}" type="presOf" srcId="{5D34B555-1EC5-4EC3-A897-5D67B261E2C8}" destId="{ACA32EFA-13E3-4520-B762-60E75739F462}" srcOrd="0" destOrd="0" presId="urn:microsoft.com/office/officeart/2005/8/layout/vList2"/>
    <dgm:cxn modelId="{A1D9EA51-C5A5-41F7-9356-4D445A6EDD7E}" srcId="{3A838807-BC12-4502-8A2D-EFC7AC12B8BA}" destId="{DD79CDB4-F767-4C87-9912-E48BD97F53C2}" srcOrd="1" destOrd="0" parTransId="{B9A2F6D0-C88F-4A64-BC23-6E6A5DBDDD67}" sibTransId="{B7E1275D-FB2B-47E3-8A79-E965EEB99875}"/>
    <dgm:cxn modelId="{846C9D68-5F89-405C-A63A-D78215E19064}" srcId="{3A838807-BC12-4502-8A2D-EFC7AC12B8BA}" destId="{5D34B555-1EC5-4EC3-A897-5D67B261E2C8}" srcOrd="0" destOrd="0" parTransId="{8CC7265B-FE85-42ED-89B3-DF4A541CCFA3}" sibTransId="{0A931C03-B302-4A51-8AF4-2AD8F4C74502}"/>
    <dgm:cxn modelId="{56182586-36AF-426E-93BF-B84BC9C0F8A8}" type="presOf" srcId="{3A883AFC-39A3-44D1-852D-1CA582394C78}" destId="{0FDA77F6-99F1-430F-B7D2-B99DD8C4E529}" srcOrd="0" destOrd="0" presId="urn:microsoft.com/office/officeart/2005/8/layout/vList2"/>
    <dgm:cxn modelId="{A353C9CF-6B17-4782-B558-EA32F7A2F3F3}" type="presOf" srcId="{3A838807-BC12-4502-8A2D-EFC7AC12B8BA}" destId="{72DFC259-9AE2-4449-82BD-6ECD00AC41A4}" srcOrd="0" destOrd="0" presId="urn:microsoft.com/office/officeart/2005/8/layout/vList2"/>
    <dgm:cxn modelId="{2A4DCE4B-187D-479F-93C9-44E7B8BE093B}" srcId="{3A883AFC-39A3-44D1-852D-1CA582394C78}" destId="{3A838807-BC12-4502-8A2D-EFC7AC12B8BA}" srcOrd="0" destOrd="0" parTransId="{A4236528-5745-4885-AC4F-60FB89114E98}" sibTransId="{2A802D9E-31CA-42C1-B126-AB34DDAD71F7}"/>
    <dgm:cxn modelId="{D90A8848-B842-47B3-B490-5D067EA96C08}" type="presOf" srcId="{DD79CDB4-F767-4C87-9912-E48BD97F53C2}" destId="{ACA32EFA-13E3-4520-B762-60E75739F462}" srcOrd="0" destOrd="1" presId="urn:microsoft.com/office/officeart/2005/8/layout/vList2"/>
    <dgm:cxn modelId="{970C22E7-8C2F-42C1-B9C1-9C03BD6CF94E}" type="presParOf" srcId="{0FDA77F6-99F1-430F-B7D2-B99DD8C4E529}" destId="{72DFC259-9AE2-4449-82BD-6ECD00AC41A4}" srcOrd="0" destOrd="0" presId="urn:microsoft.com/office/officeart/2005/8/layout/vList2"/>
    <dgm:cxn modelId="{3D9A1EBB-4CC0-497E-8D67-996333F6EBBF}" type="presParOf" srcId="{0FDA77F6-99F1-430F-B7D2-B99DD8C4E529}" destId="{ACA32EFA-13E3-4520-B762-60E75739F462}"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8F124824-0518-44F3-A6E5-B91233672F3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7CFF872-9CD3-4E6F-A7BC-145BA6359BB8}">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SUPPRESION (and later AMBLYOPIA)</a:t>
          </a:r>
          <a:endParaRPr lang="en-US" sz="2400" dirty="0">
            <a:latin typeface="Times New Roman" panose="02020603050405020304" pitchFamily="18" charset="0"/>
            <a:cs typeface="Times New Roman" panose="02020603050405020304" pitchFamily="18" charset="0"/>
          </a:endParaRPr>
        </a:p>
      </dgm:t>
    </dgm:pt>
    <dgm:pt modelId="{96099BEC-1485-4B1F-A808-7BF44247973F}" type="parTrans" cxnId="{50241DF5-40CC-47C8-A79A-9749B34EE915}">
      <dgm:prSet/>
      <dgm:spPr/>
      <dgm:t>
        <a:bodyPr/>
        <a:lstStyle/>
        <a:p>
          <a:endParaRPr lang="en-US"/>
        </a:p>
      </dgm:t>
    </dgm:pt>
    <dgm:pt modelId="{EBFA0A4A-BFA9-4F42-84F9-6C5EBFFD166A}" type="sibTrans" cxnId="{50241DF5-40CC-47C8-A79A-9749B34EE915}">
      <dgm:prSet/>
      <dgm:spPr/>
      <dgm:t>
        <a:bodyPr/>
        <a:lstStyle/>
        <a:p>
          <a:endParaRPr lang="en-US"/>
        </a:p>
      </dgm:t>
    </dgm:pt>
    <dgm:pt modelId="{1C32465D-F93D-4733-819A-2600CF1608F4}" type="pres">
      <dgm:prSet presAssocID="{8F124824-0518-44F3-A6E5-B91233672F33}" presName="linear" presStyleCnt="0">
        <dgm:presLayoutVars>
          <dgm:animLvl val="lvl"/>
          <dgm:resizeHandles val="exact"/>
        </dgm:presLayoutVars>
      </dgm:prSet>
      <dgm:spPr/>
      <dgm:t>
        <a:bodyPr/>
        <a:lstStyle/>
        <a:p>
          <a:endParaRPr lang="en-US"/>
        </a:p>
      </dgm:t>
    </dgm:pt>
    <dgm:pt modelId="{909DCB6E-927D-4F28-91BF-BD58E35ADB6F}" type="pres">
      <dgm:prSet presAssocID="{27CFF872-9CD3-4E6F-A7BC-145BA6359BB8}" presName="parentText" presStyleLbl="node1" presStyleIdx="0" presStyleCnt="1">
        <dgm:presLayoutVars>
          <dgm:chMax val="0"/>
          <dgm:bulletEnabled val="1"/>
        </dgm:presLayoutVars>
      </dgm:prSet>
      <dgm:spPr/>
      <dgm:t>
        <a:bodyPr/>
        <a:lstStyle/>
        <a:p>
          <a:endParaRPr lang="en-US"/>
        </a:p>
      </dgm:t>
    </dgm:pt>
  </dgm:ptLst>
  <dgm:cxnLst>
    <dgm:cxn modelId="{50241DF5-40CC-47C8-A79A-9749B34EE915}" srcId="{8F124824-0518-44F3-A6E5-B91233672F33}" destId="{27CFF872-9CD3-4E6F-A7BC-145BA6359BB8}" srcOrd="0" destOrd="0" parTransId="{96099BEC-1485-4B1F-A808-7BF44247973F}" sibTransId="{EBFA0A4A-BFA9-4F42-84F9-6C5EBFFD166A}"/>
    <dgm:cxn modelId="{7AC74097-D5CE-45B8-B5CB-99CA2C654B7A}" type="presOf" srcId="{27CFF872-9CD3-4E6F-A7BC-145BA6359BB8}" destId="{909DCB6E-927D-4F28-91BF-BD58E35ADB6F}" srcOrd="0" destOrd="0" presId="urn:microsoft.com/office/officeart/2005/8/layout/vList2"/>
    <dgm:cxn modelId="{03E63C01-6AAC-403F-9EED-D175AE93A2C8}" type="presOf" srcId="{8F124824-0518-44F3-A6E5-B91233672F33}" destId="{1C32465D-F93D-4733-819A-2600CF1608F4}" srcOrd="0" destOrd="0" presId="urn:microsoft.com/office/officeart/2005/8/layout/vList2"/>
    <dgm:cxn modelId="{807BFFAD-9BEF-46D6-95B0-9AF97AA14B28}" type="presParOf" srcId="{1C32465D-F93D-4733-819A-2600CF1608F4}" destId="{909DCB6E-927D-4F28-91BF-BD58E35ADB6F}"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C776E3-D621-4F81-8AB3-037DABAFAE2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E5161AB-E712-4A08-912F-660A5A6C73E2}">
      <dgm:prSet phldrT="[Text]" custT="1"/>
      <dgm:spPr/>
      <dgm:t>
        <a:bodyPr/>
        <a:lstStyle/>
        <a:p>
          <a:pPr algn="ctr"/>
          <a:r>
            <a:rPr lang="en-US" sz="1800" dirty="0" smtClean="0">
              <a:latin typeface="Times New Roman" pitchFamily="18" charset="0"/>
              <a:cs typeface="Times New Roman" pitchFamily="18" charset="0"/>
            </a:rPr>
            <a:t>The SENSORY SYSTEM </a:t>
          </a:r>
          <a:endParaRPr lang="en-US" sz="1800" dirty="0">
            <a:latin typeface="Times New Roman" pitchFamily="18" charset="0"/>
            <a:cs typeface="Times New Roman" pitchFamily="18" charset="0"/>
          </a:endParaRPr>
        </a:p>
      </dgm:t>
    </dgm:pt>
    <dgm:pt modelId="{9B848F3B-B030-4F71-B88B-C08B19C00FED}" type="parTrans" cxnId="{DC63099B-43F6-4661-A6E5-255ABFBA6DD0}">
      <dgm:prSet/>
      <dgm:spPr/>
      <dgm:t>
        <a:bodyPr/>
        <a:lstStyle/>
        <a:p>
          <a:endParaRPr lang="en-US"/>
        </a:p>
      </dgm:t>
    </dgm:pt>
    <dgm:pt modelId="{9719F959-B4B4-4360-9D4C-B7838BD93FE9}" type="sibTrans" cxnId="{DC63099B-43F6-4661-A6E5-255ABFBA6DD0}">
      <dgm:prSet/>
      <dgm:spPr/>
      <dgm:t>
        <a:bodyPr/>
        <a:lstStyle/>
        <a:p>
          <a:endParaRPr lang="en-US"/>
        </a:p>
      </dgm:t>
    </dgm:pt>
    <dgm:pt modelId="{D44627A8-F0FC-442F-8039-68A489CB1852}">
      <dgm:prSet phldrT="[Text]" custT="1"/>
      <dgm:spPr/>
      <dgm:t>
        <a:bodyPr/>
        <a:lstStyle/>
        <a:p>
          <a:pPr algn="ctr"/>
          <a:r>
            <a:rPr lang="en-US" sz="1800" dirty="0" smtClean="0">
              <a:latin typeface="Times New Roman" pitchFamily="18" charset="0"/>
              <a:cs typeface="Times New Roman" pitchFamily="18" charset="0"/>
            </a:rPr>
            <a:t>RETINO-RETINAL CORESPODENCE</a:t>
          </a:r>
          <a:endParaRPr lang="en-US" sz="1800" dirty="0">
            <a:latin typeface="Times New Roman" pitchFamily="18" charset="0"/>
            <a:cs typeface="Times New Roman" pitchFamily="18" charset="0"/>
          </a:endParaRPr>
        </a:p>
      </dgm:t>
    </dgm:pt>
    <dgm:pt modelId="{CFC5ABCA-CDBD-4CEE-ADCD-E68CAA5124E4}" type="parTrans" cxnId="{C4BF6E11-621D-45F5-AD66-CA4C0EB93294}">
      <dgm:prSet/>
      <dgm:spPr/>
      <dgm:t>
        <a:bodyPr/>
        <a:lstStyle/>
        <a:p>
          <a:endParaRPr lang="en-US"/>
        </a:p>
      </dgm:t>
    </dgm:pt>
    <dgm:pt modelId="{FB4EF658-74C1-4D26-9ECB-A5383E36504C}" type="sibTrans" cxnId="{C4BF6E11-621D-45F5-AD66-CA4C0EB93294}">
      <dgm:prSet/>
      <dgm:spPr/>
      <dgm:t>
        <a:bodyPr/>
        <a:lstStyle/>
        <a:p>
          <a:endParaRPr lang="en-US"/>
        </a:p>
      </dgm:t>
    </dgm:pt>
    <dgm:pt modelId="{A9C0C645-F584-4CA3-9F27-EF81D2E415F1}">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FUSION REFLEX </a:t>
          </a:r>
          <a:endParaRPr lang="en-US" sz="1800" dirty="0">
            <a:latin typeface="Times New Roman" pitchFamily="18" charset="0"/>
            <a:cs typeface="Times New Roman" pitchFamily="18" charset="0"/>
          </a:endParaRPr>
        </a:p>
      </dgm:t>
    </dgm:pt>
    <dgm:pt modelId="{09494811-4512-4E16-8B80-0F5C988E6982}" type="parTrans" cxnId="{5B950F57-DFA8-4B3C-A057-E8D9F453A59B}">
      <dgm:prSet/>
      <dgm:spPr/>
      <dgm:t>
        <a:bodyPr/>
        <a:lstStyle/>
        <a:p>
          <a:endParaRPr lang="en-US"/>
        </a:p>
      </dgm:t>
    </dgm:pt>
    <dgm:pt modelId="{251F3D74-C55E-4FFA-93C5-84FA7091783F}" type="sibTrans" cxnId="{5B950F57-DFA8-4B3C-A057-E8D9F453A59B}">
      <dgm:prSet/>
      <dgm:spPr/>
      <dgm:t>
        <a:bodyPr/>
        <a:lstStyle/>
        <a:p>
          <a:endParaRPr lang="en-US"/>
        </a:p>
      </dgm:t>
    </dgm:pt>
    <dgm:pt modelId="{394EDDE2-03B7-475E-82AB-0EBAE666912F}">
      <dgm:prSet phldrT="[Text]" custT="1"/>
      <dgm:spPr/>
      <dgm:t>
        <a:bodyPr/>
        <a:lstStyle/>
        <a:p>
          <a:pPr algn="ctr"/>
          <a:r>
            <a:rPr lang="en-US" sz="1800" dirty="0" smtClean="0">
              <a:latin typeface="Times New Roman" pitchFamily="18" charset="0"/>
              <a:cs typeface="Times New Roman" pitchFamily="18" charset="0"/>
            </a:rPr>
            <a:t>RETINO-CORTICAL CORESPODENCE</a:t>
          </a:r>
          <a:endParaRPr lang="en-US" sz="1800" dirty="0">
            <a:latin typeface="Times New Roman" pitchFamily="18" charset="0"/>
            <a:cs typeface="Times New Roman" pitchFamily="18" charset="0"/>
          </a:endParaRPr>
        </a:p>
      </dgm:t>
    </dgm:pt>
    <dgm:pt modelId="{3E4ACE7F-379A-44AB-897A-C95656AB9102}" type="parTrans" cxnId="{33D8B21D-8E17-4837-A1C1-34469FD9B340}">
      <dgm:prSet/>
      <dgm:spPr/>
      <dgm:t>
        <a:bodyPr/>
        <a:lstStyle/>
        <a:p>
          <a:endParaRPr lang="en-US"/>
        </a:p>
      </dgm:t>
    </dgm:pt>
    <dgm:pt modelId="{B1AD82E7-91AE-4029-B057-E72C356858CD}" type="sibTrans" cxnId="{33D8B21D-8E17-4837-A1C1-34469FD9B340}">
      <dgm:prSet/>
      <dgm:spPr/>
      <dgm:t>
        <a:bodyPr/>
        <a:lstStyle/>
        <a:p>
          <a:endParaRPr lang="en-US"/>
        </a:p>
      </dgm:t>
    </dgm:pt>
    <dgm:pt modelId="{DE136CCF-DA98-49BB-AFE5-2012E6E8F995}" type="pres">
      <dgm:prSet presAssocID="{95C776E3-D621-4F81-8AB3-037DABAFAE2D}" presName="linear" presStyleCnt="0">
        <dgm:presLayoutVars>
          <dgm:animLvl val="lvl"/>
          <dgm:resizeHandles val="exact"/>
        </dgm:presLayoutVars>
      </dgm:prSet>
      <dgm:spPr/>
      <dgm:t>
        <a:bodyPr/>
        <a:lstStyle/>
        <a:p>
          <a:endParaRPr lang="en-US"/>
        </a:p>
      </dgm:t>
    </dgm:pt>
    <dgm:pt modelId="{D3832563-623C-47FF-9A44-945510C7E5F6}" type="pres">
      <dgm:prSet presAssocID="{EE5161AB-E712-4A08-912F-660A5A6C73E2}" presName="parentText" presStyleLbl="node1" presStyleIdx="0" presStyleCnt="1" custScaleY="83028" custLinFactNeighborY="-749">
        <dgm:presLayoutVars>
          <dgm:chMax val="0"/>
          <dgm:bulletEnabled val="1"/>
        </dgm:presLayoutVars>
      </dgm:prSet>
      <dgm:spPr/>
      <dgm:t>
        <a:bodyPr/>
        <a:lstStyle/>
        <a:p>
          <a:endParaRPr lang="en-US"/>
        </a:p>
      </dgm:t>
    </dgm:pt>
    <dgm:pt modelId="{C73DFDF4-D04B-4075-99E9-C0AF238F568E}" type="pres">
      <dgm:prSet presAssocID="{EE5161AB-E712-4A08-912F-660A5A6C73E2}" presName="childText" presStyleLbl="revTx" presStyleIdx="0" presStyleCnt="1" custScaleY="129375">
        <dgm:presLayoutVars>
          <dgm:bulletEnabled val="1"/>
        </dgm:presLayoutVars>
      </dgm:prSet>
      <dgm:spPr/>
      <dgm:t>
        <a:bodyPr/>
        <a:lstStyle/>
        <a:p>
          <a:endParaRPr lang="en-US"/>
        </a:p>
      </dgm:t>
    </dgm:pt>
  </dgm:ptLst>
  <dgm:cxnLst>
    <dgm:cxn modelId="{DC63099B-43F6-4661-A6E5-255ABFBA6DD0}" srcId="{95C776E3-D621-4F81-8AB3-037DABAFAE2D}" destId="{EE5161AB-E712-4A08-912F-660A5A6C73E2}" srcOrd="0" destOrd="0" parTransId="{9B848F3B-B030-4F71-B88B-C08B19C00FED}" sibTransId="{9719F959-B4B4-4360-9D4C-B7838BD93FE9}"/>
    <dgm:cxn modelId="{0EB18F46-A8A5-4DC3-AAB9-58761F4D908E}" type="presOf" srcId="{D44627A8-F0FC-442F-8039-68A489CB1852}" destId="{C73DFDF4-D04B-4075-99E9-C0AF238F568E}" srcOrd="0" destOrd="0" presId="urn:microsoft.com/office/officeart/2005/8/layout/vList2"/>
    <dgm:cxn modelId="{2B24F935-689E-481D-A0B2-D0BD637EE39E}" type="presOf" srcId="{95C776E3-D621-4F81-8AB3-037DABAFAE2D}" destId="{DE136CCF-DA98-49BB-AFE5-2012E6E8F995}" srcOrd="0" destOrd="0" presId="urn:microsoft.com/office/officeart/2005/8/layout/vList2"/>
    <dgm:cxn modelId="{26B3DB1A-3307-4002-961D-8775EC3DE585}" type="presOf" srcId="{A9C0C645-F584-4CA3-9F27-EF81D2E415F1}" destId="{C73DFDF4-D04B-4075-99E9-C0AF238F568E}" srcOrd="0" destOrd="2" presId="urn:microsoft.com/office/officeart/2005/8/layout/vList2"/>
    <dgm:cxn modelId="{5B950F57-DFA8-4B3C-A057-E8D9F453A59B}" srcId="{EE5161AB-E712-4A08-912F-660A5A6C73E2}" destId="{A9C0C645-F584-4CA3-9F27-EF81D2E415F1}" srcOrd="2" destOrd="0" parTransId="{09494811-4512-4E16-8B80-0F5C988E6982}" sibTransId="{251F3D74-C55E-4FFA-93C5-84FA7091783F}"/>
    <dgm:cxn modelId="{7D997311-0774-457A-B91D-65193A23EFC6}" type="presOf" srcId="{EE5161AB-E712-4A08-912F-660A5A6C73E2}" destId="{D3832563-623C-47FF-9A44-945510C7E5F6}" srcOrd="0" destOrd="0" presId="urn:microsoft.com/office/officeart/2005/8/layout/vList2"/>
    <dgm:cxn modelId="{139B4215-B281-4D14-AE00-C9287FC8D7BD}" type="presOf" srcId="{394EDDE2-03B7-475E-82AB-0EBAE666912F}" destId="{C73DFDF4-D04B-4075-99E9-C0AF238F568E}" srcOrd="0" destOrd="1" presId="urn:microsoft.com/office/officeart/2005/8/layout/vList2"/>
    <dgm:cxn modelId="{C4BF6E11-621D-45F5-AD66-CA4C0EB93294}" srcId="{EE5161AB-E712-4A08-912F-660A5A6C73E2}" destId="{D44627A8-F0FC-442F-8039-68A489CB1852}" srcOrd="0" destOrd="0" parTransId="{CFC5ABCA-CDBD-4CEE-ADCD-E68CAA5124E4}" sibTransId="{FB4EF658-74C1-4D26-9ECB-A5383E36504C}"/>
    <dgm:cxn modelId="{33D8B21D-8E17-4837-A1C1-34469FD9B340}" srcId="{EE5161AB-E712-4A08-912F-660A5A6C73E2}" destId="{394EDDE2-03B7-475E-82AB-0EBAE666912F}" srcOrd="1" destOrd="0" parTransId="{3E4ACE7F-379A-44AB-897A-C95656AB9102}" sibTransId="{B1AD82E7-91AE-4029-B057-E72C356858CD}"/>
    <dgm:cxn modelId="{CC43B6F2-9C71-4908-AB42-185B6ACC8EC9}" type="presParOf" srcId="{DE136CCF-DA98-49BB-AFE5-2012E6E8F995}" destId="{D3832563-623C-47FF-9A44-945510C7E5F6}" srcOrd="0" destOrd="0" presId="urn:microsoft.com/office/officeart/2005/8/layout/vList2"/>
    <dgm:cxn modelId="{84C1F5C3-5AE6-43C0-A606-DBF811E0AAD1}" type="presParOf" srcId="{DE136CCF-DA98-49BB-AFE5-2012E6E8F995}" destId="{C73DFDF4-D04B-4075-99E9-C0AF238F568E}"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DA36FC4E-127F-45A7-8B11-943143D6C51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5CA51A7-71A5-4F4A-9962-1133D7990EF3}">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SUPPRESSION (and later AMBLYOPIA)</a:t>
          </a:r>
          <a:endParaRPr lang="en-US" sz="2400" dirty="0">
            <a:latin typeface="Times New Roman" panose="02020603050405020304" pitchFamily="18" charset="0"/>
            <a:cs typeface="Times New Roman" panose="02020603050405020304" pitchFamily="18" charset="0"/>
          </a:endParaRPr>
        </a:p>
      </dgm:t>
    </dgm:pt>
    <dgm:pt modelId="{160FE648-56B9-41FA-A328-015843749DCB}" type="parTrans" cxnId="{C78F6172-8B2A-48DA-A558-29BDFE482923}">
      <dgm:prSet/>
      <dgm:spPr/>
      <dgm:t>
        <a:bodyPr/>
        <a:lstStyle/>
        <a:p>
          <a:endParaRPr lang="en-US"/>
        </a:p>
      </dgm:t>
    </dgm:pt>
    <dgm:pt modelId="{A593DFAF-64D5-4C60-A42C-3E8B8EA4FBD7}" type="sibTrans" cxnId="{C78F6172-8B2A-48DA-A558-29BDFE482923}">
      <dgm:prSet/>
      <dgm:spPr/>
      <dgm:t>
        <a:bodyPr/>
        <a:lstStyle/>
        <a:p>
          <a:endParaRPr lang="en-US"/>
        </a:p>
      </dgm:t>
    </dgm:pt>
    <dgm:pt modelId="{7DC7A8D8-89C7-4C5E-91AE-65EE52E35CA4}">
      <dgm:prSet phldrT="[Text]" custT="1"/>
      <dgm:spPr>
        <a:blipFill rotWithShape="0">
          <a:blip xmlns:r="http://schemas.openxmlformats.org/officeDocument/2006/relationships" r:embed="rId1"/>
          <a:stretch>
            <a:fillRect/>
          </a:stretch>
        </a:blipFill>
      </dgm:spPr>
      <dgm:t>
        <a:bodyPr/>
        <a:lstStyle/>
        <a:p>
          <a:r>
            <a:rPr lang="en-US" sz="2000" dirty="0" smtClean="0">
              <a:latin typeface="Times New Roman" panose="02020603050405020304" pitchFamily="18" charset="0"/>
              <a:cs typeface="Times New Roman" panose="02020603050405020304" pitchFamily="18" charset="0"/>
            </a:rPr>
            <a:t>This is defined as a cortical function to remove the awareness of the unwanted visual stimulus.</a:t>
          </a:r>
          <a:endParaRPr lang="en-US" sz="2000" dirty="0">
            <a:latin typeface="Times New Roman" panose="02020603050405020304" pitchFamily="18" charset="0"/>
            <a:cs typeface="Times New Roman" panose="02020603050405020304" pitchFamily="18" charset="0"/>
          </a:endParaRPr>
        </a:p>
      </dgm:t>
    </dgm:pt>
    <dgm:pt modelId="{DD0A3FF8-D703-4DDD-883E-2A4F1A525C34}" type="parTrans" cxnId="{636299F2-6CD3-40E3-9AB1-ADD37E2CFC99}">
      <dgm:prSet/>
      <dgm:spPr/>
      <dgm:t>
        <a:bodyPr/>
        <a:lstStyle/>
        <a:p>
          <a:endParaRPr lang="en-US"/>
        </a:p>
      </dgm:t>
    </dgm:pt>
    <dgm:pt modelId="{D4DEE6BA-104F-4AA8-A9CA-C79C7397BF38}" type="sibTrans" cxnId="{636299F2-6CD3-40E3-9AB1-ADD37E2CFC99}">
      <dgm:prSet/>
      <dgm:spPr/>
      <dgm:t>
        <a:bodyPr/>
        <a:lstStyle/>
        <a:p>
          <a:endParaRPr lang="en-US"/>
        </a:p>
      </dgm:t>
    </dgm:pt>
    <dgm:pt modelId="{6072498E-0D59-4A15-B496-090EA5F47D35}">
      <dgm:prSet custT="1"/>
      <dgm:spPr/>
      <dgm:t>
        <a:bodyPr/>
        <a:lstStyle/>
        <a:p>
          <a:r>
            <a:rPr lang="en-US" sz="2000" dirty="0" smtClean="0">
              <a:latin typeface="Times New Roman" panose="02020603050405020304" pitchFamily="18" charset="0"/>
              <a:cs typeface="Times New Roman" panose="02020603050405020304" pitchFamily="18" charset="0"/>
            </a:rPr>
            <a:t>Suppression is a temporary phenomenon which </a:t>
          </a:r>
          <a:r>
            <a:rPr lang="en-US" sz="2000" u="sng" dirty="0" smtClean="0">
              <a:latin typeface="Times New Roman" panose="02020603050405020304" pitchFamily="18" charset="0"/>
              <a:cs typeface="Times New Roman" panose="02020603050405020304" pitchFamily="18" charset="0"/>
            </a:rPr>
            <a:t>only occurs when the both eyes are open</a:t>
          </a:r>
          <a:endParaRPr lang="en-US" sz="2000" u="sng" dirty="0">
            <a:latin typeface="Times New Roman" panose="02020603050405020304" pitchFamily="18" charset="0"/>
            <a:cs typeface="Times New Roman" panose="02020603050405020304" pitchFamily="18" charset="0"/>
          </a:endParaRPr>
        </a:p>
      </dgm:t>
    </dgm:pt>
    <dgm:pt modelId="{0058BCEB-BCAA-4C98-9EA7-F0CE7FA1A0E7}" type="parTrans" cxnId="{E42449BA-A089-4264-8260-15C4DDE0F927}">
      <dgm:prSet/>
      <dgm:spPr/>
      <dgm:t>
        <a:bodyPr/>
        <a:lstStyle/>
        <a:p>
          <a:endParaRPr lang="en-US"/>
        </a:p>
      </dgm:t>
    </dgm:pt>
    <dgm:pt modelId="{77F7589E-A4A8-4B60-AEE1-057B6C08B1DB}" type="sibTrans" cxnId="{E42449BA-A089-4264-8260-15C4DDE0F927}">
      <dgm:prSet/>
      <dgm:spPr/>
      <dgm:t>
        <a:bodyPr/>
        <a:lstStyle/>
        <a:p>
          <a:endParaRPr lang="en-US"/>
        </a:p>
      </dgm:t>
    </dgm:pt>
    <dgm:pt modelId="{F93C01B0-6EEF-404D-ABFE-3D124363566D}">
      <dgm:prSet custT="1"/>
      <dgm:spPr/>
      <dgm:t>
        <a:bodyPr/>
        <a:lstStyle/>
        <a:p>
          <a:r>
            <a:rPr lang="en-US" sz="2000" dirty="0" smtClean="0">
              <a:latin typeface="Times New Roman" panose="02020603050405020304" pitchFamily="18" charset="0"/>
              <a:cs typeface="Times New Roman" panose="02020603050405020304" pitchFamily="18" charset="0"/>
            </a:rPr>
            <a:t>When the fixating eye is covered, the suppression ceases immediately and the squinting eye takes up fixation</a:t>
          </a:r>
          <a:endParaRPr lang="en-US" sz="2000" dirty="0">
            <a:latin typeface="Times New Roman" panose="02020603050405020304" pitchFamily="18" charset="0"/>
            <a:cs typeface="Times New Roman" panose="02020603050405020304" pitchFamily="18" charset="0"/>
          </a:endParaRPr>
        </a:p>
      </dgm:t>
    </dgm:pt>
    <dgm:pt modelId="{AC0D63C8-BC0C-4B1D-9746-6136A81FA390}" type="parTrans" cxnId="{8EE4D109-8716-47D2-A23B-1C759EA50C7C}">
      <dgm:prSet/>
      <dgm:spPr/>
      <dgm:t>
        <a:bodyPr/>
        <a:lstStyle/>
        <a:p>
          <a:endParaRPr lang="en-US"/>
        </a:p>
      </dgm:t>
    </dgm:pt>
    <dgm:pt modelId="{98365D6A-EC42-4B2B-9731-AA881E8BD646}" type="sibTrans" cxnId="{8EE4D109-8716-47D2-A23B-1C759EA50C7C}">
      <dgm:prSet/>
      <dgm:spPr/>
      <dgm:t>
        <a:bodyPr/>
        <a:lstStyle/>
        <a:p>
          <a:endParaRPr lang="en-US"/>
        </a:p>
      </dgm:t>
    </dgm:pt>
    <dgm:pt modelId="{DF69A6E2-4DE9-4C2F-A0E2-2AE54ACC68CA}">
      <dgm:prSet phldrT="[Text]" custT="1"/>
      <dgm:spPr/>
      <dgm:t>
        <a:bodyPr/>
        <a:lstStyle/>
        <a:p>
          <a:r>
            <a:rPr lang="en-US" sz="2000" dirty="0" smtClean="0">
              <a:latin typeface="Times New Roman" panose="02020603050405020304" pitchFamily="18" charset="0"/>
              <a:cs typeface="Times New Roman" panose="02020603050405020304" pitchFamily="18" charset="0"/>
            </a:rPr>
            <a:t>Physiological suppression can be seen in the elimination of physiological diplopia while pathological suppression happens in manifest strabismus and in some latent strabismus patients</a:t>
          </a:r>
          <a:endParaRPr lang="en-US" sz="2000" dirty="0">
            <a:latin typeface="Times New Roman" panose="02020603050405020304" pitchFamily="18" charset="0"/>
            <a:cs typeface="Times New Roman" panose="02020603050405020304" pitchFamily="18" charset="0"/>
          </a:endParaRPr>
        </a:p>
      </dgm:t>
    </dgm:pt>
    <dgm:pt modelId="{4D841527-4424-4D37-90EC-238294A1B35C}" type="parTrans" cxnId="{7CCC28DE-635B-4A35-8A09-8454E2F6B342}">
      <dgm:prSet/>
      <dgm:spPr/>
      <dgm:t>
        <a:bodyPr/>
        <a:lstStyle/>
        <a:p>
          <a:endParaRPr lang="en-US"/>
        </a:p>
      </dgm:t>
    </dgm:pt>
    <dgm:pt modelId="{8409664B-C6ED-427E-BD2E-F03ECF8FAF3D}" type="sibTrans" cxnId="{7CCC28DE-635B-4A35-8A09-8454E2F6B342}">
      <dgm:prSet/>
      <dgm:spPr/>
      <dgm:t>
        <a:bodyPr/>
        <a:lstStyle/>
        <a:p>
          <a:endParaRPr lang="en-US"/>
        </a:p>
      </dgm:t>
    </dgm:pt>
    <dgm:pt modelId="{C13D24C5-C512-4EC0-9507-D1144C60C796}">
      <dgm:prSet phldrT="[Text]" custT="1"/>
      <dgm:spPr/>
      <dgm:t>
        <a:bodyPr/>
        <a:lstStyle/>
        <a:p>
          <a:r>
            <a:rPr lang="en-US" sz="2000" dirty="0" smtClean="0">
              <a:latin typeface="Times New Roman" panose="02020603050405020304" pitchFamily="18" charset="0"/>
              <a:cs typeface="Times New Roman" panose="02020603050405020304" pitchFamily="18" charset="0"/>
            </a:rPr>
            <a:t>Suppression is an adaptation  which occurs mainly in children who produce it subconsciously through an “active ignore (neglect)” of the vision by the visual cortex in the squinting eye.</a:t>
          </a:r>
          <a:endParaRPr lang="en-US" sz="2000" dirty="0">
            <a:latin typeface="Times New Roman" panose="02020603050405020304" pitchFamily="18" charset="0"/>
            <a:cs typeface="Times New Roman" panose="02020603050405020304" pitchFamily="18" charset="0"/>
          </a:endParaRPr>
        </a:p>
      </dgm:t>
    </dgm:pt>
    <dgm:pt modelId="{512F06D5-8FF0-4ADB-B9B7-BF192A42EDAB}" type="parTrans" cxnId="{029D8865-110B-4E0A-925F-BF323774ECE8}">
      <dgm:prSet/>
      <dgm:spPr/>
      <dgm:t>
        <a:bodyPr/>
        <a:lstStyle/>
        <a:p>
          <a:endParaRPr lang="en-US"/>
        </a:p>
      </dgm:t>
    </dgm:pt>
    <dgm:pt modelId="{524EF120-D2BB-4A77-A841-4AEBE61C1E43}" type="sibTrans" cxnId="{029D8865-110B-4E0A-925F-BF323774ECE8}">
      <dgm:prSet/>
      <dgm:spPr/>
      <dgm:t>
        <a:bodyPr/>
        <a:lstStyle/>
        <a:p>
          <a:endParaRPr lang="en-US"/>
        </a:p>
      </dgm:t>
    </dgm:pt>
    <dgm:pt modelId="{F583E323-D085-40BC-901B-4C4AF06D4466}">
      <dgm:prSet custT="1"/>
      <dgm:spPr/>
      <dgm:t>
        <a:bodyPr/>
        <a:lstStyle/>
        <a:p>
          <a:r>
            <a:rPr lang="en-US" sz="2000" dirty="0" smtClean="0">
              <a:latin typeface="Times New Roman" panose="02020603050405020304" pitchFamily="18" charset="0"/>
              <a:cs typeface="Times New Roman" panose="02020603050405020304" pitchFamily="18" charset="0"/>
            </a:rPr>
            <a:t> 3. </a:t>
          </a:r>
          <a:r>
            <a:rPr lang="en-US" sz="2000" u="sng" dirty="0" smtClean="0">
              <a:latin typeface="Times New Roman" panose="02020603050405020304" pitchFamily="18" charset="0"/>
              <a:cs typeface="Times New Roman" panose="02020603050405020304" pitchFamily="18" charset="0"/>
            </a:rPr>
            <a:t>Incompatible images</a:t>
          </a:r>
          <a:r>
            <a:rPr lang="en-US" sz="2000" dirty="0" smtClean="0">
              <a:latin typeface="Times New Roman" panose="02020603050405020304" pitchFamily="18" charset="0"/>
              <a:cs typeface="Times New Roman" panose="02020603050405020304" pitchFamily="18" charset="0"/>
            </a:rPr>
            <a:t>: due to </a:t>
          </a:r>
          <a:r>
            <a:rPr lang="en-US" sz="2000" dirty="0" err="1" smtClean="0">
              <a:latin typeface="Times New Roman" panose="02020603050405020304" pitchFamily="18" charset="0"/>
              <a:cs typeface="Times New Roman" panose="02020603050405020304" pitchFamily="18" charset="0"/>
            </a:rPr>
            <a:t>anisometropia</a:t>
          </a:r>
          <a:r>
            <a:rPr lang="en-US" sz="2000" dirty="0" smtClean="0">
              <a:latin typeface="Times New Roman" panose="02020603050405020304" pitchFamily="18" charset="0"/>
              <a:cs typeface="Times New Roman" panose="02020603050405020304" pitchFamily="18" charset="0"/>
            </a:rPr>
            <a:t> or </a:t>
          </a:r>
          <a:r>
            <a:rPr lang="en-US" sz="2000" dirty="0" err="1" smtClean="0">
              <a:latin typeface="Times New Roman" panose="02020603050405020304" pitchFamily="18" charset="0"/>
              <a:cs typeface="Times New Roman" panose="02020603050405020304" pitchFamily="18" charset="0"/>
            </a:rPr>
            <a:t>aniseikonia</a:t>
          </a:r>
          <a:r>
            <a:rPr lang="en-US" sz="2000" dirty="0" smtClean="0">
              <a:latin typeface="Times New Roman" panose="02020603050405020304" pitchFamily="18" charset="0"/>
              <a:cs typeface="Times New Roman" panose="02020603050405020304" pitchFamily="18" charset="0"/>
            </a:rPr>
            <a:t>, where the images on the foveae are of different sizes or shapes. These patients usually have central suppression but can maintain peripheral fusion.</a:t>
          </a:r>
          <a:endParaRPr lang="en-US" sz="2000" dirty="0">
            <a:latin typeface="Times New Roman" panose="02020603050405020304" pitchFamily="18" charset="0"/>
            <a:cs typeface="Times New Roman" panose="02020603050405020304" pitchFamily="18" charset="0"/>
          </a:endParaRPr>
        </a:p>
      </dgm:t>
    </dgm:pt>
    <dgm:pt modelId="{88487F37-9153-4904-8729-510877797AAB}" type="parTrans" cxnId="{9E755408-4D56-4E87-AC10-CD11F0BA84E7}">
      <dgm:prSet/>
      <dgm:spPr/>
      <dgm:t>
        <a:bodyPr/>
        <a:lstStyle/>
        <a:p>
          <a:endParaRPr lang="en-US"/>
        </a:p>
      </dgm:t>
    </dgm:pt>
    <dgm:pt modelId="{F206EEE1-FB85-4EE1-8E2C-0AF5CEA797E7}" type="sibTrans" cxnId="{9E755408-4D56-4E87-AC10-CD11F0BA84E7}">
      <dgm:prSet/>
      <dgm:spPr/>
      <dgm:t>
        <a:bodyPr/>
        <a:lstStyle/>
        <a:p>
          <a:endParaRPr lang="en-US"/>
        </a:p>
      </dgm:t>
    </dgm:pt>
    <dgm:pt modelId="{8B2E396F-91EE-4C37-A212-39D8F8A8AC32}">
      <dgm:prSet custT="1"/>
      <dgm:spPr/>
      <dgm:t>
        <a:bodyPr/>
        <a:lstStyle/>
        <a:p>
          <a:pPr algn="ctr"/>
          <a:r>
            <a:rPr lang="en-US" sz="2000" dirty="0" smtClean="0">
              <a:latin typeface="Times New Roman" panose="02020603050405020304" pitchFamily="18" charset="0"/>
              <a:cs typeface="Times New Roman" panose="02020603050405020304" pitchFamily="18" charset="0"/>
            </a:rPr>
            <a:t>The suppression is a cortical mechanism that develops in response to any of these symptoms:</a:t>
          </a:r>
          <a:br>
            <a:rPr lang="en-US" sz="2000" dirty="0" smtClean="0">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dgm:t>
    </dgm:pt>
    <dgm:pt modelId="{B9337731-9556-4318-AF8E-E627BB8E0865}" type="parTrans" cxnId="{BE4EE32A-8328-40A2-B04E-BA8A4DC76C09}">
      <dgm:prSet/>
      <dgm:spPr/>
      <dgm:t>
        <a:bodyPr/>
        <a:lstStyle/>
        <a:p>
          <a:endParaRPr lang="en-US"/>
        </a:p>
      </dgm:t>
    </dgm:pt>
    <dgm:pt modelId="{4D3F8BA3-8042-4FED-A6D1-A29BA2367D0E}" type="sibTrans" cxnId="{BE4EE32A-8328-40A2-B04E-BA8A4DC76C09}">
      <dgm:prSet/>
      <dgm:spPr/>
      <dgm:t>
        <a:bodyPr/>
        <a:lstStyle/>
        <a:p>
          <a:endParaRPr lang="en-US"/>
        </a:p>
      </dgm:t>
    </dgm:pt>
    <dgm:pt modelId="{74B6F7C1-9429-4BE1-BD2C-45CFF1F1C378}">
      <dgm:prSet custT="1"/>
      <dgm:spPr/>
      <dgm:t>
        <a:bodyPr/>
        <a:lstStyle/>
        <a:p>
          <a:r>
            <a:rPr lang="en-US" sz="2000" dirty="0" smtClean="0">
              <a:latin typeface="Times New Roman" panose="02020603050405020304" pitchFamily="18" charset="0"/>
              <a:cs typeface="Times New Roman" panose="02020603050405020304" pitchFamily="18" charset="0"/>
            </a:rPr>
            <a:t>1. </a:t>
          </a:r>
          <a:r>
            <a:rPr lang="en-US" sz="2000" u="sng" dirty="0" smtClean="0">
              <a:latin typeface="Times New Roman" panose="02020603050405020304" pitchFamily="18" charset="0"/>
              <a:cs typeface="Times New Roman" panose="02020603050405020304" pitchFamily="18" charset="0"/>
            </a:rPr>
            <a:t>Binocular diplopia</a:t>
          </a:r>
          <a:r>
            <a:rPr lang="en-US" sz="2000" dirty="0" smtClean="0">
              <a:latin typeface="Times New Roman" panose="02020603050405020304" pitchFamily="18" charset="0"/>
              <a:cs typeface="Times New Roman" panose="02020603050405020304" pitchFamily="18" charset="0"/>
            </a:rPr>
            <a:t>: in manifest strabismus, the image falls on non-corresponding retinal elements in the fixing and non-fixing eyes.</a:t>
          </a:r>
          <a:endParaRPr lang="en-US" sz="2000" dirty="0">
            <a:latin typeface="Times New Roman" panose="02020603050405020304" pitchFamily="18" charset="0"/>
            <a:cs typeface="Times New Roman" panose="02020603050405020304" pitchFamily="18" charset="0"/>
          </a:endParaRPr>
        </a:p>
      </dgm:t>
    </dgm:pt>
    <dgm:pt modelId="{5584D906-149E-4096-96B5-A4D7FB1437A3}" type="parTrans" cxnId="{BD68542A-E33D-48F3-A7E5-88505355E32E}">
      <dgm:prSet/>
      <dgm:spPr/>
      <dgm:t>
        <a:bodyPr/>
        <a:lstStyle/>
        <a:p>
          <a:endParaRPr lang="en-US"/>
        </a:p>
      </dgm:t>
    </dgm:pt>
    <dgm:pt modelId="{E172DD14-B7B4-4F9B-AC2E-41880ACECE22}" type="sibTrans" cxnId="{BD68542A-E33D-48F3-A7E5-88505355E32E}">
      <dgm:prSet/>
      <dgm:spPr/>
      <dgm:t>
        <a:bodyPr/>
        <a:lstStyle/>
        <a:p>
          <a:endParaRPr lang="en-US"/>
        </a:p>
      </dgm:t>
    </dgm:pt>
    <dgm:pt modelId="{3EAA28C8-3428-4F4E-8EB7-CCEE625C30FF}">
      <dgm:prSet custT="1"/>
      <dgm:spPr/>
      <dgm:t>
        <a:bodyPr/>
        <a:lstStyle/>
        <a:p>
          <a:r>
            <a:rPr lang="en-US" sz="2000" dirty="0" smtClean="0">
              <a:latin typeface="Times New Roman" panose="02020603050405020304" pitchFamily="18" charset="0"/>
              <a:cs typeface="Times New Roman" panose="02020603050405020304" pitchFamily="18" charset="0"/>
            </a:rPr>
            <a:t>2. </a:t>
          </a:r>
          <a:r>
            <a:rPr lang="en-US" sz="2000" u="sng" dirty="0" smtClean="0">
              <a:latin typeface="Times New Roman" panose="02020603050405020304" pitchFamily="18" charset="0"/>
              <a:cs typeface="Times New Roman" panose="02020603050405020304" pitchFamily="18" charset="0"/>
            </a:rPr>
            <a:t>Confusion</a:t>
          </a:r>
          <a:r>
            <a:rPr lang="en-US" sz="2000" dirty="0" smtClean="0">
              <a:latin typeface="Times New Roman" panose="02020603050405020304" pitchFamily="18" charset="0"/>
              <a:cs typeface="Times New Roman" panose="02020603050405020304" pitchFamily="18" charset="0"/>
            </a:rPr>
            <a:t>: this is usually a rare symptom that happens due to the fact that in manifest strabismus, the fovea of the fixing eye sees a different image to the one seen by the fovea of the non-fixing eye.</a:t>
          </a:r>
          <a:endParaRPr lang="en-US" sz="2000" dirty="0">
            <a:latin typeface="Times New Roman" panose="02020603050405020304" pitchFamily="18" charset="0"/>
            <a:cs typeface="Times New Roman" panose="02020603050405020304" pitchFamily="18" charset="0"/>
          </a:endParaRPr>
        </a:p>
      </dgm:t>
    </dgm:pt>
    <dgm:pt modelId="{7218A9EB-7508-492E-83CC-9A4DA164F267}" type="parTrans" cxnId="{3B3D7799-F025-48D6-8A42-E3A9F134844F}">
      <dgm:prSet/>
      <dgm:spPr/>
      <dgm:t>
        <a:bodyPr/>
        <a:lstStyle/>
        <a:p>
          <a:endParaRPr lang="en-US"/>
        </a:p>
      </dgm:t>
    </dgm:pt>
    <dgm:pt modelId="{66EC5C32-870D-400B-9C03-6A6071A9B945}" type="sibTrans" cxnId="{3B3D7799-F025-48D6-8A42-E3A9F134844F}">
      <dgm:prSet/>
      <dgm:spPr/>
      <dgm:t>
        <a:bodyPr/>
        <a:lstStyle/>
        <a:p>
          <a:endParaRPr lang="en-US"/>
        </a:p>
      </dgm:t>
    </dgm:pt>
    <dgm:pt modelId="{DBB8846A-490F-4522-9009-F813A74E22DC}">
      <dgm:prSet custT="1"/>
      <dgm:spPr/>
      <dgm:t>
        <a:bodyPr/>
        <a:lstStyle/>
        <a:p>
          <a:r>
            <a:rPr lang="en-US" sz="2000" dirty="0" smtClean="0">
              <a:latin typeface="Times New Roman" panose="02020603050405020304" pitchFamily="18" charset="0"/>
              <a:cs typeface="Times New Roman" panose="02020603050405020304" pitchFamily="18" charset="0"/>
            </a:rPr>
            <a:t>Suppression can affect one or both eyes and can be intermittent depending on the size and the type of the deviation. It also varies in the size of the suppression zone and its density and may progress to amblyopia</a:t>
          </a:r>
          <a:br>
            <a:rPr lang="en-US" sz="2000" dirty="0" smtClean="0">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dgm:t>
    </dgm:pt>
    <dgm:pt modelId="{DBA75D1E-EA58-4873-B9EE-8F43FB5DB9F6}" type="parTrans" cxnId="{3A9BDE52-47E4-4846-B471-272C24C3DF8E}">
      <dgm:prSet/>
      <dgm:spPr/>
      <dgm:t>
        <a:bodyPr/>
        <a:lstStyle/>
        <a:p>
          <a:endParaRPr lang="en-US"/>
        </a:p>
      </dgm:t>
    </dgm:pt>
    <dgm:pt modelId="{3245BE75-3362-414C-A32A-F974A0CD2110}" type="sibTrans" cxnId="{3A9BDE52-47E4-4846-B471-272C24C3DF8E}">
      <dgm:prSet/>
      <dgm:spPr/>
      <dgm:t>
        <a:bodyPr/>
        <a:lstStyle/>
        <a:p>
          <a:endParaRPr lang="en-US"/>
        </a:p>
      </dgm:t>
    </dgm:pt>
    <dgm:pt modelId="{5B64A93E-2155-4BBD-ACF6-2DFEE6BCE7FA}" type="pres">
      <dgm:prSet presAssocID="{DA36FC4E-127F-45A7-8B11-943143D6C511}" presName="linear" presStyleCnt="0">
        <dgm:presLayoutVars>
          <dgm:animLvl val="lvl"/>
          <dgm:resizeHandles val="exact"/>
        </dgm:presLayoutVars>
      </dgm:prSet>
      <dgm:spPr/>
      <dgm:t>
        <a:bodyPr/>
        <a:lstStyle/>
        <a:p>
          <a:endParaRPr lang="en-US"/>
        </a:p>
      </dgm:t>
    </dgm:pt>
    <dgm:pt modelId="{15A116AC-A228-4EC0-B568-C02517E6F132}" type="pres">
      <dgm:prSet presAssocID="{05CA51A7-71A5-4F4A-9962-1133D7990EF3}" presName="parentText" presStyleLbl="node1" presStyleIdx="0" presStyleCnt="3" custScaleY="59421" custLinFactNeighborX="-233" custLinFactNeighborY="-7730">
        <dgm:presLayoutVars>
          <dgm:chMax val="0"/>
          <dgm:bulletEnabled val="1"/>
        </dgm:presLayoutVars>
      </dgm:prSet>
      <dgm:spPr/>
      <dgm:t>
        <a:bodyPr/>
        <a:lstStyle/>
        <a:p>
          <a:endParaRPr lang="en-US"/>
        </a:p>
      </dgm:t>
    </dgm:pt>
    <dgm:pt modelId="{D4E78EFE-3351-4D63-86A0-6C14CD8900EE}" type="pres">
      <dgm:prSet presAssocID="{05CA51A7-71A5-4F4A-9962-1133D7990EF3}" presName="childText" presStyleLbl="revTx" presStyleIdx="0" presStyleCnt="2" custScaleY="95289" custLinFactNeighborX="815" custLinFactNeighborY="-7162">
        <dgm:presLayoutVars>
          <dgm:bulletEnabled val="1"/>
        </dgm:presLayoutVars>
      </dgm:prSet>
      <dgm:spPr/>
      <dgm:t>
        <a:bodyPr/>
        <a:lstStyle/>
        <a:p>
          <a:endParaRPr lang="en-US"/>
        </a:p>
      </dgm:t>
    </dgm:pt>
    <dgm:pt modelId="{0D57F4DD-AC95-4B10-A6CA-F24030256AC2}" type="pres">
      <dgm:prSet presAssocID="{8B2E396F-91EE-4C37-A212-39D8F8A8AC32}" presName="parentText" presStyleLbl="node1" presStyleIdx="1" presStyleCnt="3" custScaleY="58062">
        <dgm:presLayoutVars>
          <dgm:chMax val="0"/>
          <dgm:bulletEnabled val="1"/>
        </dgm:presLayoutVars>
      </dgm:prSet>
      <dgm:spPr/>
      <dgm:t>
        <a:bodyPr/>
        <a:lstStyle/>
        <a:p>
          <a:endParaRPr lang="en-US"/>
        </a:p>
      </dgm:t>
    </dgm:pt>
    <dgm:pt modelId="{F7FBB60F-13A5-4ED3-8AA9-4841788C952F}" type="pres">
      <dgm:prSet presAssocID="{8B2E396F-91EE-4C37-A212-39D8F8A8AC32}" presName="childText" presStyleLbl="revTx" presStyleIdx="1" presStyleCnt="2" custScaleY="112027">
        <dgm:presLayoutVars>
          <dgm:bulletEnabled val="1"/>
        </dgm:presLayoutVars>
      </dgm:prSet>
      <dgm:spPr/>
      <dgm:t>
        <a:bodyPr/>
        <a:lstStyle/>
        <a:p>
          <a:endParaRPr lang="en-US"/>
        </a:p>
      </dgm:t>
    </dgm:pt>
    <dgm:pt modelId="{0DFF9D44-C0F1-464A-B6C2-4F85259FAF58}" type="pres">
      <dgm:prSet presAssocID="{DBB8846A-490F-4522-9009-F813A74E22DC}" presName="parentText" presStyleLbl="node1" presStyleIdx="2" presStyleCnt="3" custScaleY="73349">
        <dgm:presLayoutVars>
          <dgm:chMax val="0"/>
          <dgm:bulletEnabled val="1"/>
        </dgm:presLayoutVars>
      </dgm:prSet>
      <dgm:spPr/>
      <dgm:t>
        <a:bodyPr/>
        <a:lstStyle/>
        <a:p>
          <a:endParaRPr lang="en-US"/>
        </a:p>
      </dgm:t>
    </dgm:pt>
  </dgm:ptLst>
  <dgm:cxnLst>
    <dgm:cxn modelId="{7CCC28DE-635B-4A35-8A09-8454E2F6B342}" srcId="{05CA51A7-71A5-4F4A-9962-1133D7990EF3}" destId="{DF69A6E2-4DE9-4C2F-A0E2-2AE54ACC68CA}" srcOrd="1" destOrd="0" parTransId="{4D841527-4424-4D37-90EC-238294A1B35C}" sibTransId="{8409664B-C6ED-427E-BD2E-F03ECF8FAF3D}"/>
    <dgm:cxn modelId="{E4879F6A-EFE0-4C4B-8B1E-C5B5C3E43C15}" type="presOf" srcId="{F583E323-D085-40BC-901B-4C4AF06D4466}" destId="{F7FBB60F-13A5-4ED3-8AA9-4841788C952F}" srcOrd="0" destOrd="2" presId="urn:microsoft.com/office/officeart/2005/8/layout/vList2"/>
    <dgm:cxn modelId="{636299F2-6CD3-40E3-9AB1-ADD37E2CFC99}" srcId="{05CA51A7-71A5-4F4A-9962-1133D7990EF3}" destId="{7DC7A8D8-89C7-4C5E-91AE-65EE52E35CA4}" srcOrd="0" destOrd="0" parTransId="{DD0A3FF8-D703-4DDD-883E-2A4F1A525C34}" sibTransId="{D4DEE6BA-104F-4AA8-A9CA-C79C7397BF38}"/>
    <dgm:cxn modelId="{3A9BDE52-47E4-4846-B471-272C24C3DF8E}" srcId="{DA36FC4E-127F-45A7-8B11-943143D6C511}" destId="{DBB8846A-490F-4522-9009-F813A74E22DC}" srcOrd="2" destOrd="0" parTransId="{DBA75D1E-EA58-4873-B9EE-8F43FB5DB9F6}" sibTransId="{3245BE75-3362-414C-A32A-F974A0CD2110}"/>
    <dgm:cxn modelId="{3A07F098-D8B4-4D89-A4AF-161C3632C99A}" type="presOf" srcId="{7DC7A8D8-89C7-4C5E-91AE-65EE52E35CA4}" destId="{D4E78EFE-3351-4D63-86A0-6C14CD8900EE}" srcOrd="0" destOrd="0" presId="urn:microsoft.com/office/officeart/2005/8/layout/vList2"/>
    <dgm:cxn modelId="{CEB3D7FF-5E8B-4B15-BAC9-D90F198532C2}" type="presOf" srcId="{05CA51A7-71A5-4F4A-9962-1133D7990EF3}" destId="{15A116AC-A228-4EC0-B568-C02517E6F132}" srcOrd="0" destOrd="0" presId="urn:microsoft.com/office/officeart/2005/8/layout/vList2"/>
    <dgm:cxn modelId="{029D8865-110B-4E0A-925F-BF323774ECE8}" srcId="{05CA51A7-71A5-4F4A-9962-1133D7990EF3}" destId="{C13D24C5-C512-4EC0-9507-D1144C60C796}" srcOrd="2" destOrd="0" parTransId="{512F06D5-8FF0-4ADB-B9B7-BF192A42EDAB}" sibTransId="{524EF120-D2BB-4A77-A841-4AEBE61C1E43}"/>
    <dgm:cxn modelId="{8EE4D109-8716-47D2-A23B-1C759EA50C7C}" srcId="{05CA51A7-71A5-4F4A-9962-1133D7990EF3}" destId="{F93C01B0-6EEF-404D-ABFE-3D124363566D}" srcOrd="4" destOrd="0" parTransId="{AC0D63C8-BC0C-4B1D-9746-6136A81FA390}" sibTransId="{98365D6A-EC42-4B2B-9731-AA881E8BD646}"/>
    <dgm:cxn modelId="{A387A77B-3261-4208-AD92-750DD19622B0}" type="presOf" srcId="{DF69A6E2-4DE9-4C2F-A0E2-2AE54ACC68CA}" destId="{D4E78EFE-3351-4D63-86A0-6C14CD8900EE}" srcOrd="0" destOrd="1" presId="urn:microsoft.com/office/officeart/2005/8/layout/vList2"/>
    <dgm:cxn modelId="{BE4EE32A-8328-40A2-B04E-BA8A4DC76C09}" srcId="{DA36FC4E-127F-45A7-8B11-943143D6C511}" destId="{8B2E396F-91EE-4C37-A212-39D8F8A8AC32}" srcOrd="1" destOrd="0" parTransId="{B9337731-9556-4318-AF8E-E627BB8E0865}" sibTransId="{4D3F8BA3-8042-4FED-A6D1-A29BA2367D0E}"/>
    <dgm:cxn modelId="{E0C76B15-B233-4351-907D-CCE96722FC64}" type="presOf" srcId="{C13D24C5-C512-4EC0-9507-D1144C60C796}" destId="{D4E78EFE-3351-4D63-86A0-6C14CD8900EE}" srcOrd="0" destOrd="2" presId="urn:microsoft.com/office/officeart/2005/8/layout/vList2"/>
    <dgm:cxn modelId="{FD144B85-13F8-4853-8F65-86A3323C3101}" type="presOf" srcId="{8B2E396F-91EE-4C37-A212-39D8F8A8AC32}" destId="{0D57F4DD-AC95-4B10-A6CA-F24030256AC2}" srcOrd="0" destOrd="0" presId="urn:microsoft.com/office/officeart/2005/8/layout/vList2"/>
    <dgm:cxn modelId="{C78F6172-8B2A-48DA-A558-29BDFE482923}" srcId="{DA36FC4E-127F-45A7-8B11-943143D6C511}" destId="{05CA51A7-71A5-4F4A-9962-1133D7990EF3}" srcOrd="0" destOrd="0" parTransId="{160FE648-56B9-41FA-A328-015843749DCB}" sibTransId="{A593DFAF-64D5-4C60-A42C-3E8B8EA4FBD7}"/>
    <dgm:cxn modelId="{B69C5475-C775-4B1D-A300-090A050AC7F9}" type="presOf" srcId="{DBB8846A-490F-4522-9009-F813A74E22DC}" destId="{0DFF9D44-C0F1-464A-B6C2-4F85259FAF58}" srcOrd="0" destOrd="0" presId="urn:microsoft.com/office/officeart/2005/8/layout/vList2"/>
    <dgm:cxn modelId="{2FD4C574-5CBF-474E-81B8-7A3150582EB1}" type="presOf" srcId="{F93C01B0-6EEF-404D-ABFE-3D124363566D}" destId="{D4E78EFE-3351-4D63-86A0-6C14CD8900EE}" srcOrd="0" destOrd="4" presId="urn:microsoft.com/office/officeart/2005/8/layout/vList2"/>
    <dgm:cxn modelId="{BD68542A-E33D-48F3-A7E5-88505355E32E}" srcId="{8B2E396F-91EE-4C37-A212-39D8F8A8AC32}" destId="{74B6F7C1-9429-4BE1-BD2C-45CFF1F1C378}" srcOrd="0" destOrd="0" parTransId="{5584D906-149E-4096-96B5-A4D7FB1437A3}" sibTransId="{E172DD14-B7B4-4F9B-AC2E-41880ACECE22}"/>
    <dgm:cxn modelId="{D6A04B2C-462A-454D-B3B8-402E9296F699}" type="presOf" srcId="{6072498E-0D59-4A15-B496-090EA5F47D35}" destId="{D4E78EFE-3351-4D63-86A0-6C14CD8900EE}" srcOrd="0" destOrd="3" presId="urn:microsoft.com/office/officeart/2005/8/layout/vList2"/>
    <dgm:cxn modelId="{F7905A3E-8249-45C2-BAC0-0F6F2946C955}" type="presOf" srcId="{74B6F7C1-9429-4BE1-BD2C-45CFF1F1C378}" destId="{F7FBB60F-13A5-4ED3-8AA9-4841788C952F}" srcOrd="0" destOrd="0" presId="urn:microsoft.com/office/officeart/2005/8/layout/vList2"/>
    <dgm:cxn modelId="{3B3D7799-F025-48D6-8A42-E3A9F134844F}" srcId="{8B2E396F-91EE-4C37-A212-39D8F8A8AC32}" destId="{3EAA28C8-3428-4F4E-8EB7-CCEE625C30FF}" srcOrd="1" destOrd="0" parTransId="{7218A9EB-7508-492E-83CC-9A4DA164F267}" sibTransId="{66EC5C32-870D-400B-9C03-6A6071A9B945}"/>
    <dgm:cxn modelId="{9E755408-4D56-4E87-AC10-CD11F0BA84E7}" srcId="{8B2E396F-91EE-4C37-A212-39D8F8A8AC32}" destId="{F583E323-D085-40BC-901B-4C4AF06D4466}" srcOrd="2" destOrd="0" parTransId="{88487F37-9153-4904-8729-510877797AAB}" sibTransId="{F206EEE1-FB85-4EE1-8E2C-0AF5CEA797E7}"/>
    <dgm:cxn modelId="{E42449BA-A089-4264-8260-15C4DDE0F927}" srcId="{05CA51A7-71A5-4F4A-9962-1133D7990EF3}" destId="{6072498E-0D59-4A15-B496-090EA5F47D35}" srcOrd="3" destOrd="0" parTransId="{0058BCEB-BCAA-4C98-9EA7-F0CE7FA1A0E7}" sibTransId="{77F7589E-A4A8-4B60-AEE1-057B6C08B1DB}"/>
    <dgm:cxn modelId="{8334F523-948B-43C7-A391-A48A60EF4AB8}" type="presOf" srcId="{3EAA28C8-3428-4F4E-8EB7-CCEE625C30FF}" destId="{F7FBB60F-13A5-4ED3-8AA9-4841788C952F}" srcOrd="0" destOrd="1" presId="urn:microsoft.com/office/officeart/2005/8/layout/vList2"/>
    <dgm:cxn modelId="{10902AED-3BD9-4E93-BA6C-5E13EED156EC}" type="presOf" srcId="{DA36FC4E-127F-45A7-8B11-943143D6C511}" destId="{5B64A93E-2155-4BBD-ACF6-2DFEE6BCE7FA}" srcOrd="0" destOrd="0" presId="urn:microsoft.com/office/officeart/2005/8/layout/vList2"/>
    <dgm:cxn modelId="{0E79C98E-3133-49E2-90E6-01C0A7FC7849}" type="presParOf" srcId="{5B64A93E-2155-4BBD-ACF6-2DFEE6BCE7FA}" destId="{15A116AC-A228-4EC0-B568-C02517E6F132}" srcOrd="0" destOrd="0" presId="urn:microsoft.com/office/officeart/2005/8/layout/vList2"/>
    <dgm:cxn modelId="{C3BC9416-079B-4BB8-AACF-9DA8347A712C}" type="presParOf" srcId="{5B64A93E-2155-4BBD-ACF6-2DFEE6BCE7FA}" destId="{D4E78EFE-3351-4D63-86A0-6C14CD8900EE}" srcOrd="1" destOrd="0" presId="urn:microsoft.com/office/officeart/2005/8/layout/vList2"/>
    <dgm:cxn modelId="{023DA1B1-8B9F-448D-911D-F66B38F49708}" type="presParOf" srcId="{5B64A93E-2155-4BBD-ACF6-2DFEE6BCE7FA}" destId="{0D57F4DD-AC95-4B10-A6CA-F24030256AC2}" srcOrd="2" destOrd="0" presId="urn:microsoft.com/office/officeart/2005/8/layout/vList2"/>
    <dgm:cxn modelId="{595393A8-6646-4A15-8632-454931FAA0BD}" type="presParOf" srcId="{5B64A93E-2155-4BBD-ACF6-2DFEE6BCE7FA}" destId="{F7FBB60F-13A5-4ED3-8AA9-4841788C952F}" srcOrd="3" destOrd="0" presId="urn:microsoft.com/office/officeart/2005/8/layout/vList2"/>
    <dgm:cxn modelId="{7571575F-ECB9-4296-9810-0DFAC2F50521}" type="presParOf" srcId="{5B64A93E-2155-4BBD-ACF6-2DFEE6BCE7FA}" destId="{0DFF9D44-C0F1-464A-B6C2-4F85259FAF58}"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FC05B6F4-B3E8-4ABD-AC43-0AAADD35582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1CE1F92-281A-41F6-8D91-AB42DEA57FD3}">
      <dgm:prSet phldrT="[Text]" custT="1"/>
      <dgm:spPr/>
      <dgm:t>
        <a:bodyPr/>
        <a:lstStyle/>
        <a:p>
          <a:pPr algn="ctr"/>
          <a:r>
            <a:rPr lang="en-US" sz="2800" dirty="0" smtClean="0">
              <a:latin typeface="Times New Roman" panose="02020603050405020304" pitchFamily="18" charset="0"/>
              <a:cs typeface="Times New Roman" panose="02020603050405020304" pitchFamily="18" charset="0"/>
            </a:rPr>
            <a:t>ANORMALOUS RETINAL CORRESPONDENCE (ARC)</a:t>
          </a:r>
          <a:endParaRPr lang="en-US" sz="2800" dirty="0">
            <a:latin typeface="Times New Roman" panose="02020603050405020304" pitchFamily="18" charset="0"/>
            <a:cs typeface="Times New Roman" panose="02020603050405020304" pitchFamily="18" charset="0"/>
          </a:endParaRPr>
        </a:p>
      </dgm:t>
    </dgm:pt>
    <dgm:pt modelId="{5CD02734-9907-4EEE-95B7-20FAE09D3ACD}" type="parTrans" cxnId="{273163B4-B886-49F7-B745-CA191682E01D}">
      <dgm:prSet/>
      <dgm:spPr/>
      <dgm:t>
        <a:bodyPr/>
        <a:lstStyle/>
        <a:p>
          <a:endParaRPr lang="en-US"/>
        </a:p>
      </dgm:t>
    </dgm:pt>
    <dgm:pt modelId="{CA867568-39A9-4542-A148-E356D8D63ED0}" type="sibTrans" cxnId="{273163B4-B886-49F7-B745-CA191682E01D}">
      <dgm:prSet/>
      <dgm:spPr/>
      <dgm:t>
        <a:bodyPr/>
        <a:lstStyle/>
        <a:p>
          <a:endParaRPr lang="en-US"/>
        </a:p>
      </dgm:t>
    </dgm:pt>
    <dgm:pt modelId="{AD21E467-CFC5-45FE-9C23-935A0EA36685}">
      <dgm:prSet phldrT="[Text]" custT="1"/>
      <dgm:spPr/>
      <dgm:t>
        <a:bodyPr/>
        <a:lstStyle/>
        <a:p>
          <a:r>
            <a:rPr lang="en-US" sz="2000" dirty="0" smtClean="0">
              <a:latin typeface="Times New Roman" panose="02020603050405020304" pitchFamily="18" charset="0"/>
              <a:cs typeface="Times New Roman" panose="02020603050405020304" pitchFamily="18" charset="0"/>
            </a:rPr>
            <a:t>is a neural adaptation to eye misalignment in which non-corresponding retinal points are linked in the visual cortex to provide binocular fusion→ “positive” way to eliminate diplopia</a:t>
          </a:r>
          <a:endParaRPr lang="en-US" sz="2000" dirty="0">
            <a:latin typeface="Times New Roman" panose="02020603050405020304" pitchFamily="18" charset="0"/>
            <a:cs typeface="Times New Roman" panose="02020603050405020304" pitchFamily="18" charset="0"/>
          </a:endParaRPr>
        </a:p>
      </dgm:t>
    </dgm:pt>
    <dgm:pt modelId="{8405BC57-0626-4ACA-93CF-0382C92E8F52}" type="parTrans" cxnId="{41CFAE87-257A-4FDA-B82C-03A31C289677}">
      <dgm:prSet/>
      <dgm:spPr/>
      <dgm:t>
        <a:bodyPr/>
        <a:lstStyle/>
        <a:p>
          <a:endParaRPr lang="en-US"/>
        </a:p>
      </dgm:t>
    </dgm:pt>
    <dgm:pt modelId="{1013A504-485E-46A8-BB0D-65D686CBF3F2}" type="sibTrans" cxnId="{41CFAE87-257A-4FDA-B82C-03A31C289677}">
      <dgm:prSet/>
      <dgm:spPr/>
      <dgm:t>
        <a:bodyPr/>
        <a:lstStyle/>
        <a:p>
          <a:endParaRPr lang="en-US"/>
        </a:p>
      </dgm:t>
    </dgm:pt>
    <dgm:pt modelId="{140A49DA-E255-4570-83F0-593A043BCDFA}" type="pres">
      <dgm:prSet presAssocID="{FC05B6F4-B3E8-4ABD-AC43-0AAADD35582C}" presName="linear" presStyleCnt="0">
        <dgm:presLayoutVars>
          <dgm:animLvl val="lvl"/>
          <dgm:resizeHandles val="exact"/>
        </dgm:presLayoutVars>
      </dgm:prSet>
      <dgm:spPr/>
      <dgm:t>
        <a:bodyPr/>
        <a:lstStyle/>
        <a:p>
          <a:endParaRPr lang="en-US"/>
        </a:p>
      </dgm:t>
    </dgm:pt>
    <dgm:pt modelId="{8D549AA4-F280-40C2-A113-D2A2537DF415}" type="pres">
      <dgm:prSet presAssocID="{31CE1F92-281A-41F6-8D91-AB42DEA57FD3}" presName="parentText" presStyleLbl="node1" presStyleIdx="0" presStyleCnt="1">
        <dgm:presLayoutVars>
          <dgm:chMax val="0"/>
          <dgm:bulletEnabled val="1"/>
        </dgm:presLayoutVars>
      </dgm:prSet>
      <dgm:spPr/>
      <dgm:t>
        <a:bodyPr/>
        <a:lstStyle/>
        <a:p>
          <a:endParaRPr lang="en-US"/>
        </a:p>
      </dgm:t>
    </dgm:pt>
    <dgm:pt modelId="{A75A08E1-4695-4E3F-8F43-BD1F0EBD7764}" type="pres">
      <dgm:prSet presAssocID="{31CE1F92-281A-41F6-8D91-AB42DEA57FD3}" presName="childText" presStyleLbl="revTx" presStyleIdx="0" presStyleCnt="1">
        <dgm:presLayoutVars>
          <dgm:bulletEnabled val="1"/>
        </dgm:presLayoutVars>
      </dgm:prSet>
      <dgm:spPr/>
      <dgm:t>
        <a:bodyPr/>
        <a:lstStyle/>
        <a:p>
          <a:endParaRPr lang="en-US"/>
        </a:p>
      </dgm:t>
    </dgm:pt>
  </dgm:ptLst>
  <dgm:cxnLst>
    <dgm:cxn modelId="{7A53D3AA-B713-4B77-A0D0-43A88EAF7496}" type="presOf" srcId="{FC05B6F4-B3E8-4ABD-AC43-0AAADD35582C}" destId="{140A49DA-E255-4570-83F0-593A043BCDFA}" srcOrd="0" destOrd="0" presId="urn:microsoft.com/office/officeart/2005/8/layout/vList2"/>
    <dgm:cxn modelId="{B488217C-2702-45FF-9271-F3ABE955F889}" type="presOf" srcId="{AD21E467-CFC5-45FE-9C23-935A0EA36685}" destId="{A75A08E1-4695-4E3F-8F43-BD1F0EBD7764}" srcOrd="0" destOrd="0" presId="urn:microsoft.com/office/officeart/2005/8/layout/vList2"/>
    <dgm:cxn modelId="{41CFAE87-257A-4FDA-B82C-03A31C289677}" srcId="{31CE1F92-281A-41F6-8D91-AB42DEA57FD3}" destId="{AD21E467-CFC5-45FE-9C23-935A0EA36685}" srcOrd="0" destOrd="0" parTransId="{8405BC57-0626-4ACA-93CF-0382C92E8F52}" sibTransId="{1013A504-485E-46A8-BB0D-65D686CBF3F2}"/>
    <dgm:cxn modelId="{31F56E21-0C16-496F-BD42-263F5BCB5A99}" type="presOf" srcId="{31CE1F92-281A-41F6-8D91-AB42DEA57FD3}" destId="{8D549AA4-F280-40C2-A113-D2A2537DF415}" srcOrd="0" destOrd="0" presId="urn:microsoft.com/office/officeart/2005/8/layout/vList2"/>
    <dgm:cxn modelId="{273163B4-B886-49F7-B745-CA191682E01D}" srcId="{FC05B6F4-B3E8-4ABD-AC43-0AAADD35582C}" destId="{31CE1F92-281A-41F6-8D91-AB42DEA57FD3}" srcOrd="0" destOrd="0" parTransId="{5CD02734-9907-4EEE-95B7-20FAE09D3ACD}" sibTransId="{CA867568-39A9-4542-A148-E356D8D63ED0}"/>
    <dgm:cxn modelId="{3038E03B-B27E-4B1F-BFDA-422DDE18DAC2}" type="presParOf" srcId="{140A49DA-E255-4570-83F0-593A043BCDFA}" destId="{8D549AA4-F280-40C2-A113-D2A2537DF415}" srcOrd="0" destOrd="0" presId="urn:microsoft.com/office/officeart/2005/8/layout/vList2"/>
    <dgm:cxn modelId="{F230D22F-DFD3-4484-A4F8-EF41CBF19A95}" type="presParOf" srcId="{140A49DA-E255-4570-83F0-593A043BCDFA}" destId="{A75A08E1-4695-4E3F-8F43-BD1F0EBD7764}"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2C9F2FFC-1B8A-4F41-8368-8F3EFA3B2B8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C7EBC44-63D5-4160-A17B-8F41B16CCC59}">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“Positive” way to eliminate diplopia</a:t>
          </a:r>
          <a:endParaRPr lang="en-US" sz="2400" dirty="0">
            <a:latin typeface="Times New Roman" panose="02020603050405020304" pitchFamily="18" charset="0"/>
            <a:cs typeface="Times New Roman" panose="02020603050405020304" pitchFamily="18" charset="0"/>
          </a:endParaRPr>
        </a:p>
      </dgm:t>
    </dgm:pt>
    <dgm:pt modelId="{E5DB52FD-7905-4E2C-B3A1-0D486D1DA58E}" type="parTrans" cxnId="{E832F71A-F00A-4A2C-B519-C9785470B92E}">
      <dgm:prSet/>
      <dgm:spPr/>
      <dgm:t>
        <a:bodyPr/>
        <a:lstStyle/>
        <a:p>
          <a:endParaRPr lang="en-US"/>
        </a:p>
      </dgm:t>
    </dgm:pt>
    <dgm:pt modelId="{62470EB4-5C90-4959-A0CD-FCFDFD22E37F}" type="sibTrans" cxnId="{E832F71A-F00A-4A2C-B519-C9785470B92E}">
      <dgm:prSet/>
      <dgm:spPr/>
      <dgm:t>
        <a:bodyPr/>
        <a:lstStyle/>
        <a:p>
          <a:endParaRPr lang="en-US"/>
        </a:p>
      </dgm:t>
    </dgm:pt>
    <dgm:pt modelId="{13A28F6B-3FA3-4C98-82C8-C16A337BCA39}">
      <dgm:prSet phldrT="[Text]" custT="1"/>
      <dgm:spPr/>
      <dgm:t>
        <a:bodyPr/>
        <a:lstStyle/>
        <a:p>
          <a:r>
            <a:rPr lang="en-US" sz="2000" dirty="0" smtClean="0">
              <a:latin typeface="Times New Roman" panose="02020603050405020304" pitchFamily="18" charset="0"/>
              <a:cs typeface="Times New Roman" panose="02020603050405020304" pitchFamily="18" charset="0"/>
            </a:rPr>
            <a:t>The fovea of the non-turned eye now acquires a new abnormal correspondent point on the retina of the turned eye</a:t>
          </a:r>
          <a:endParaRPr lang="en-US" sz="2000" dirty="0">
            <a:latin typeface="Times New Roman" panose="02020603050405020304" pitchFamily="18" charset="0"/>
            <a:cs typeface="Times New Roman" panose="02020603050405020304" pitchFamily="18" charset="0"/>
          </a:endParaRPr>
        </a:p>
      </dgm:t>
    </dgm:pt>
    <dgm:pt modelId="{C9F226C1-248D-4F2D-BC08-2AE80FA9BAC9}" type="parTrans" cxnId="{67F71C3D-BA14-4161-B050-0E839149F793}">
      <dgm:prSet/>
      <dgm:spPr/>
      <dgm:t>
        <a:bodyPr/>
        <a:lstStyle/>
        <a:p>
          <a:endParaRPr lang="en-US"/>
        </a:p>
      </dgm:t>
    </dgm:pt>
    <dgm:pt modelId="{F82CA85B-6881-49E7-83CF-C2BE1E064710}" type="sibTrans" cxnId="{67F71C3D-BA14-4161-B050-0E839149F793}">
      <dgm:prSet/>
      <dgm:spPr/>
      <dgm:t>
        <a:bodyPr/>
        <a:lstStyle/>
        <a:p>
          <a:endParaRPr lang="en-US"/>
        </a:p>
      </dgm:t>
    </dgm:pt>
    <dgm:pt modelId="{19DE9879-8128-46BE-B931-D84DD6E37EEA}">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A crude type of binocular vision can be obtained despite presence of squint</a:t>
          </a:r>
          <a:endParaRPr lang="en-US" sz="2000" dirty="0">
            <a:latin typeface="Times New Roman" panose="02020603050405020304" pitchFamily="18" charset="0"/>
            <a:cs typeface="Times New Roman" panose="02020603050405020304" pitchFamily="18" charset="0"/>
          </a:endParaRPr>
        </a:p>
      </dgm:t>
    </dgm:pt>
    <dgm:pt modelId="{B0A2DBF9-92DC-4738-923B-7736B6F20AC4}" type="parTrans" cxnId="{2720EF5E-7918-4024-98E2-F9D8A1F0DC3E}">
      <dgm:prSet/>
      <dgm:spPr/>
      <dgm:t>
        <a:bodyPr/>
        <a:lstStyle/>
        <a:p>
          <a:endParaRPr lang="en-US"/>
        </a:p>
      </dgm:t>
    </dgm:pt>
    <dgm:pt modelId="{C331C0E8-A28C-4E50-A279-1C0EEAC48391}" type="sibTrans" cxnId="{2720EF5E-7918-4024-98E2-F9D8A1F0DC3E}">
      <dgm:prSet/>
      <dgm:spPr/>
      <dgm:t>
        <a:bodyPr/>
        <a:lstStyle/>
        <a:p>
          <a:endParaRPr lang="en-US"/>
        </a:p>
      </dgm:t>
    </dgm:pt>
    <dgm:pt modelId="{FE1DC887-5FAD-4B6D-B3F3-7766F17B8997}">
      <dgm:prSet phldrT="[Text]" custT="1"/>
      <dgm:spPr/>
      <dgm:t>
        <a:bodyPr/>
        <a:lstStyle/>
        <a:p>
          <a:r>
            <a:rPr lang="en-US" sz="2000" dirty="0" smtClean="0">
              <a:latin typeface="Times New Roman" panose="02020603050405020304" pitchFamily="18" charset="0"/>
              <a:cs typeface="Times New Roman" panose="02020603050405020304" pitchFamily="18" charset="0"/>
            </a:rPr>
            <a:t>This is usually reversed when the deviation is corrected</a:t>
          </a:r>
          <a:endParaRPr lang="en-US" sz="2000" dirty="0">
            <a:latin typeface="Times New Roman" panose="02020603050405020304" pitchFamily="18" charset="0"/>
            <a:cs typeface="Times New Roman" panose="02020603050405020304" pitchFamily="18" charset="0"/>
          </a:endParaRPr>
        </a:p>
      </dgm:t>
    </dgm:pt>
    <dgm:pt modelId="{9D840FD2-7E7B-41D5-9AA4-716E7A41580E}" type="parTrans" cxnId="{6D0E5C25-0C7B-44C2-94E9-67594CEC3272}">
      <dgm:prSet/>
      <dgm:spPr/>
      <dgm:t>
        <a:bodyPr/>
        <a:lstStyle/>
        <a:p>
          <a:endParaRPr lang="en-US"/>
        </a:p>
      </dgm:t>
    </dgm:pt>
    <dgm:pt modelId="{BB621D85-DA47-43F5-B1E3-6D37C31CB827}" type="sibTrans" cxnId="{6D0E5C25-0C7B-44C2-94E9-67594CEC3272}">
      <dgm:prSet/>
      <dgm:spPr/>
      <dgm:t>
        <a:bodyPr/>
        <a:lstStyle/>
        <a:p>
          <a:endParaRPr lang="en-US"/>
        </a:p>
      </dgm:t>
    </dgm:pt>
    <dgm:pt modelId="{EE633CE6-657C-42CC-B566-36E986601A04}">
      <dgm:prSet phldrT="[Text]" custT="1"/>
      <dgm:spPr/>
      <dgm:t>
        <a:bodyPr/>
        <a:lstStyle/>
        <a:p>
          <a:r>
            <a:rPr lang="en-US" sz="2000" dirty="0" smtClean="0">
              <a:latin typeface="Times New Roman" panose="02020603050405020304" pitchFamily="18" charset="0"/>
              <a:cs typeface="Times New Roman" panose="02020603050405020304" pitchFamily="18" charset="0"/>
            </a:rPr>
            <a:t>In strabismus, the fovea of the turned eye is not looking at the object. This would usually cause double vision, which is very disabling.</a:t>
          </a:r>
          <a:endParaRPr lang="en-US" dirty="0"/>
        </a:p>
      </dgm:t>
    </dgm:pt>
    <dgm:pt modelId="{687C95F6-CCAC-4C54-9C05-D2E98FF5E146}" type="parTrans" cxnId="{F1431946-040A-4CEE-998C-806A8D4F1DEE}">
      <dgm:prSet/>
      <dgm:spPr/>
      <dgm:t>
        <a:bodyPr/>
        <a:lstStyle/>
        <a:p>
          <a:endParaRPr lang="en-US"/>
        </a:p>
      </dgm:t>
    </dgm:pt>
    <dgm:pt modelId="{C0530EB4-F3FF-43F8-BDE3-D2CFDB0D06B2}" type="sibTrans" cxnId="{F1431946-040A-4CEE-998C-806A8D4F1DEE}">
      <dgm:prSet/>
      <dgm:spPr/>
      <dgm:t>
        <a:bodyPr/>
        <a:lstStyle/>
        <a:p>
          <a:endParaRPr lang="en-US"/>
        </a:p>
      </dgm:t>
    </dgm:pt>
    <dgm:pt modelId="{D5C83824-1802-488B-B4A9-B158A27C5BF4}">
      <dgm:prSet phldrT="[Text]" custT="1"/>
      <dgm:spPr/>
      <dgm:t>
        <a:bodyPr/>
        <a:lstStyle/>
        <a:p>
          <a:r>
            <a:rPr lang="en-US" sz="2000" dirty="0" smtClean="0">
              <a:latin typeface="Times New Roman" panose="02020603050405020304" pitchFamily="18" charset="0"/>
              <a:cs typeface="Times New Roman" panose="02020603050405020304" pitchFamily="18" charset="0"/>
            </a:rPr>
            <a:t>To stop the double vision (diplopia), the brain ‘turns off the original fovea’ and creates a new point in retina, called an extra-fovea  to compensate for the misalignment.</a:t>
          </a:r>
          <a:endParaRPr lang="en-US" dirty="0"/>
        </a:p>
      </dgm:t>
    </dgm:pt>
    <dgm:pt modelId="{730EB39C-E819-4E84-9ED7-59A105C1E7C0}" type="parTrans" cxnId="{E069E0DD-BB2B-4522-BCBB-E3BBB6AD86E4}">
      <dgm:prSet/>
      <dgm:spPr/>
      <dgm:t>
        <a:bodyPr/>
        <a:lstStyle/>
        <a:p>
          <a:endParaRPr lang="en-US"/>
        </a:p>
      </dgm:t>
    </dgm:pt>
    <dgm:pt modelId="{7B77944F-DEA8-4B2C-85CA-1E79525E481B}" type="sibTrans" cxnId="{E069E0DD-BB2B-4522-BCBB-E3BBB6AD86E4}">
      <dgm:prSet/>
      <dgm:spPr/>
      <dgm:t>
        <a:bodyPr/>
        <a:lstStyle/>
        <a:p>
          <a:endParaRPr lang="en-US"/>
        </a:p>
      </dgm:t>
    </dgm:pt>
    <dgm:pt modelId="{6AF8F5C6-D8F0-4AA7-A101-C90971D41D65}" type="pres">
      <dgm:prSet presAssocID="{2C9F2FFC-1B8A-4F41-8368-8F3EFA3B2B89}" presName="linear" presStyleCnt="0">
        <dgm:presLayoutVars>
          <dgm:animLvl val="lvl"/>
          <dgm:resizeHandles val="exact"/>
        </dgm:presLayoutVars>
      </dgm:prSet>
      <dgm:spPr/>
      <dgm:t>
        <a:bodyPr/>
        <a:lstStyle/>
        <a:p>
          <a:endParaRPr lang="en-US"/>
        </a:p>
      </dgm:t>
    </dgm:pt>
    <dgm:pt modelId="{B938970C-FAED-42FD-BCBF-475F5669D71A}" type="pres">
      <dgm:prSet presAssocID="{9C7EBC44-63D5-4160-A17B-8F41B16CCC59}" presName="parentText" presStyleLbl="node1" presStyleIdx="0" presStyleCnt="2">
        <dgm:presLayoutVars>
          <dgm:chMax val="0"/>
          <dgm:bulletEnabled val="1"/>
        </dgm:presLayoutVars>
      </dgm:prSet>
      <dgm:spPr/>
      <dgm:t>
        <a:bodyPr/>
        <a:lstStyle/>
        <a:p>
          <a:endParaRPr lang="en-US"/>
        </a:p>
      </dgm:t>
    </dgm:pt>
    <dgm:pt modelId="{E62DF83B-3BAA-429C-BAE8-B02C97161023}" type="pres">
      <dgm:prSet presAssocID="{9C7EBC44-63D5-4160-A17B-8F41B16CCC59}" presName="childText" presStyleLbl="revTx" presStyleIdx="0" presStyleCnt="2" custScaleY="109153">
        <dgm:presLayoutVars>
          <dgm:bulletEnabled val="1"/>
        </dgm:presLayoutVars>
      </dgm:prSet>
      <dgm:spPr/>
      <dgm:t>
        <a:bodyPr/>
        <a:lstStyle/>
        <a:p>
          <a:endParaRPr lang="en-US"/>
        </a:p>
      </dgm:t>
    </dgm:pt>
    <dgm:pt modelId="{6E4FC654-1F30-4DAB-8A51-BC8C211CD133}" type="pres">
      <dgm:prSet presAssocID="{19DE9879-8128-46BE-B931-D84DD6E37EEA}" presName="parentText" presStyleLbl="node1" presStyleIdx="1" presStyleCnt="2" custLinFactNeighborY="-38661">
        <dgm:presLayoutVars>
          <dgm:chMax val="0"/>
          <dgm:bulletEnabled val="1"/>
        </dgm:presLayoutVars>
      </dgm:prSet>
      <dgm:spPr/>
      <dgm:t>
        <a:bodyPr/>
        <a:lstStyle/>
        <a:p>
          <a:endParaRPr lang="en-US"/>
        </a:p>
      </dgm:t>
    </dgm:pt>
    <dgm:pt modelId="{FA76B18C-248B-43D2-A5B8-814D0C3E6E8B}" type="pres">
      <dgm:prSet presAssocID="{19DE9879-8128-46BE-B931-D84DD6E37EEA}" presName="childText" presStyleLbl="revTx" presStyleIdx="1" presStyleCnt="2" custLinFactNeighborY="-33148">
        <dgm:presLayoutVars>
          <dgm:bulletEnabled val="1"/>
        </dgm:presLayoutVars>
      </dgm:prSet>
      <dgm:spPr/>
      <dgm:t>
        <a:bodyPr/>
        <a:lstStyle/>
        <a:p>
          <a:endParaRPr lang="en-US"/>
        </a:p>
      </dgm:t>
    </dgm:pt>
  </dgm:ptLst>
  <dgm:cxnLst>
    <dgm:cxn modelId="{E069E0DD-BB2B-4522-BCBB-E3BBB6AD86E4}" srcId="{9C7EBC44-63D5-4160-A17B-8F41B16CCC59}" destId="{D5C83824-1802-488B-B4A9-B158A27C5BF4}" srcOrd="1" destOrd="0" parTransId="{730EB39C-E819-4E84-9ED7-59A105C1E7C0}" sibTransId="{7B77944F-DEA8-4B2C-85CA-1E79525E481B}"/>
    <dgm:cxn modelId="{F1431946-040A-4CEE-998C-806A8D4F1DEE}" srcId="{9C7EBC44-63D5-4160-A17B-8F41B16CCC59}" destId="{EE633CE6-657C-42CC-B566-36E986601A04}" srcOrd="0" destOrd="0" parTransId="{687C95F6-CCAC-4C54-9C05-D2E98FF5E146}" sibTransId="{C0530EB4-F3FF-43F8-BDE3-D2CFDB0D06B2}"/>
    <dgm:cxn modelId="{40D0AD66-41D8-4A26-9C93-5FB9BB2E61E3}" type="presOf" srcId="{2C9F2FFC-1B8A-4F41-8368-8F3EFA3B2B89}" destId="{6AF8F5C6-D8F0-4AA7-A101-C90971D41D65}" srcOrd="0" destOrd="0" presId="urn:microsoft.com/office/officeart/2005/8/layout/vList2"/>
    <dgm:cxn modelId="{B653496B-B6E5-467F-B342-949B072F7728}" type="presOf" srcId="{19DE9879-8128-46BE-B931-D84DD6E37EEA}" destId="{6E4FC654-1F30-4DAB-8A51-BC8C211CD133}" srcOrd="0" destOrd="0" presId="urn:microsoft.com/office/officeart/2005/8/layout/vList2"/>
    <dgm:cxn modelId="{67F71C3D-BA14-4161-B050-0E839149F793}" srcId="{9C7EBC44-63D5-4160-A17B-8F41B16CCC59}" destId="{13A28F6B-3FA3-4C98-82C8-C16A337BCA39}" srcOrd="2" destOrd="0" parTransId="{C9F226C1-248D-4F2D-BC08-2AE80FA9BAC9}" sibTransId="{F82CA85B-6881-49E7-83CF-C2BE1E064710}"/>
    <dgm:cxn modelId="{B06EC65C-9FB4-43BC-AE1D-E4ECE9F29C1F}" type="presOf" srcId="{FE1DC887-5FAD-4B6D-B3F3-7766F17B8997}" destId="{FA76B18C-248B-43D2-A5B8-814D0C3E6E8B}" srcOrd="0" destOrd="0" presId="urn:microsoft.com/office/officeart/2005/8/layout/vList2"/>
    <dgm:cxn modelId="{AF5BD4DF-C7CC-4110-B768-96F082A18A02}" type="presOf" srcId="{D5C83824-1802-488B-B4A9-B158A27C5BF4}" destId="{E62DF83B-3BAA-429C-BAE8-B02C97161023}" srcOrd="0" destOrd="1" presId="urn:microsoft.com/office/officeart/2005/8/layout/vList2"/>
    <dgm:cxn modelId="{336F462D-7EDC-4A05-9AF0-D84F062D9A43}" type="presOf" srcId="{13A28F6B-3FA3-4C98-82C8-C16A337BCA39}" destId="{E62DF83B-3BAA-429C-BAE8-B02C97161023}" srcOrd="0" destOrd="2" presId="urn:microsoft.com/office/officeart/2005/8/layout/vList2"/>
    <dgm:cxn modelId="{E832F71A-F00A-4A2C-B519-C9785470B92E}" srcId="{2C9F2FFC-1B8A-4F41-8368-8F3EFA3B2B89}" destId="{9C7EBC44-63D5-4160-A17B-8F41B16CCC59}" srcOrd="0" destOrd="0" parTransId="{E5DB52FD-7905-4E2C-B3A1-0D486D1DA58E}" sibTransId="{62470EB4-5C90-4959-A0CD-FCFDFD22E37F}"/>
    <dgm:cxn modelId="{2720EF5E-7918-4024-98E2-F9D8A1F0DC3E}" srcId="{2C9F2FFC-1B8A-4F41-8368-8F3EFA3B2B89}" destId="{19DE9879-8128-46BE-B931-D84DD6E37EEA}" srcOrd="1" destOrd="0" parTransId="{B0A2DBF9-92DC-4738-923B-7736B6F20AC4}" sibTransId="{C331C0E8-A28C-4E50-A279-1C0EEAC48391}"/>
    <dgm:cxn modelId="{C9CD1674-0F37-4CAA-913F-51E3F23AE61F}" type="presOf" srcId="{9C7EBC44-63D5-4160-A17B-8F41B16CCC59}" destId="{B938970C-FAED-42FD-BCBF-475F5669D71A}" srcOrd="0" destOrd="0" presId="urn:microsoft.com/office/officeart/2005/8/layout/vList2"/>
    <dgm:cxn modelId="{6D0E5C25-0C7B-44C2-94E9-67594CEC3272}" srcId="{19DE9879-8128-46BE-B931-D84DD6E37EEA}" destId="{FE1DC887-5FAD-4B6D-B3F3-7766F17B8997}" srcOrd="0" destOrd="0" parTransId="{9D840FD2-7E7B-41D5-9AA4-716E7A41580E}" sibTransId="{BB621D85-DA47-43F5-B1E3-6D37C31CB827}"/>
    <dgm:cxn modelId="{2783DAC1-2DD2-4D8C-9044-E96401CD018C}" type="presOf" srcId="{EE633CE6-657C-42CC-B566-36E986601A04}" destId="{E62DF83B-3BAA-429C-BAE8-B02C97161023}" srcOrd="0" destOrd="0" presId="urn:microsoft.com/office/officeart/2005/8/layout/vList2"/>
    <dgm:cxn modelId="{8161D0C5-36A4-42A2-893C-5D230A4E3D98}" type="presParOf" srcId="{6AF8F5C6-D8F0-4AA7-A101-C90971D41D65}" destId="{B938970C-FAED-42FD-BCBF-475F5669D71A}" srcOrd="0" destOrd="0" presId="urn:microsoft.com/office/officeart/2005/8/layout/vList2"/>
    <dgm:cxn modelId="{7A130567-7A62-4CFD-B5E7-5EFB6CC71FDC}" type="presParOf" srcId="{6AF8F5C6-D8F0-4AA7-A101-C90971D41D65}" destId="{E62DF83B-3BAA-429C-BAE8-B02C97161023}" srcOrd="1" destOrd="0" presId="urn:microsoft.com/office/officeart/2005/8/layout/vList2"/>
    <dgm:cxn modelId="{734D9BB2-1B42-4249-BBCE-09B3BC6125F9}" type="presParOf" srcId="{6AF8F5C6-D8F0-4AA7-A101-C90971D41D65}" destId="{6E4FC654-1F30-4DAB-8A51-BC8C211CD133}" srcOrd="2" destOrd="0" presId="urn:microsoft.com/office/officeart/2005/8/layout/vList2"/>
    <dgm:cxn modelId="{3634F1D8-0698-4556-AF6D-6B2F74C07E5A}" type="presParOf" srcId="{6AF8F5C6-D8F0-4AA7-A101-C90971D41D65}" destId="{FA76B18C-248B-43D2-A5B8-814D0C3E6E8B}"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FFB986D0-3068-4454-9970-92E05B6305C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34B485A-53CA-4C1E-B018-03AD64448E92}">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AMBLYOPIA </a:t>
          </a:r>
          <a:endParaRPr lang="en-US" sz="2400" dirty="0">
            <a:latin typeface="Times New Roman" panose="02020603050405020304" pitchFamily="18" charset="0"/>
            <a:cs typeface="Times New Roman" panose="02020603050405020304" pitchFamily="18" charset="0"/>
          </a:endParaRPr>
        </a:p>
      </dgm:t>
    </dgm:pt>
    <dgm:pt modelId="{FC3FEF2D-61B1-49A2-AF56-F9EF2103A51F}" type="parTrans" cxnId="{D56AA689-C555-4535-B2F3-CAFA408F4DA3}">
      <dgm:prSet/>
      <dgm:spPr/>
      <dgm:t>
        <a:bodyPr/>
        <a:lstStyle/>
        <a:p>
          <a:endParaRPr lang="en-US"/>
        </a:p>
      </dgm:t>
    </dgm:pt>
    <dgm:pt modelId="{365FFC7B-7247-4BC2-BD9D-55300FD195A9}" type="sibTrans" cxnId="{D56AA689-C555-4535-B2F3-CAFA408F4DA3}">
      <dgm:prSet/>
      <dgm:spPr/>
      <dgm:t>
        <a:bodyPr/>
        <a:lstStyle/>
        <a:p>
          <a:endParaRPr lang="en-US"/>
        </a:p>
      </dgm:t>
    </dgm:pt>
    <dgm:pt modelId="{B4C4D650-FD1B-4F31-82AE-C75A2841FE6F}">
      <dgm:prSet phldrT="[Text]" custT="1"/>
      <dgm:spPr/>
      <dgm:t>
        <a:bodyPr/>
        <a:lstStyle/>
        <a:p>
          <a:r>
            <a:rPr lang="en-US" sz="2000" dirty="0" smtClean="0">
              <a:latin typeface="Times New Roman" panose="02020603050405020304" pitchFamily="18" charset="0"/>
              <a:cs typeface="Times New Roman" panose="02020603050405020304" pitchFamily="18" charset="0"/>
            </a:rPr>
            <a:t>Amblyopia is defined as the reduction of best-corrected visual acuity of one or both eyes that cannot be attributed exclusively to a structural abnormality of the eye  and cannot be immediately corrected with glasses or surgery.                                                                                                                                                 It results from abnormal visual experience early in life during the critical period for visual development</a:t>
          </a:r>
          <a:endParaRPr lang="en-US" sz="2000" dirty="0">
            <a:latin typeface="Times New Roman" panose="02020603050405020304" pitchFamily="18" charset="0"/>
            <a:cs typeface="Times New Roman" panose="02020603050405020304" pitchFamily="18" charset="0"/>
          </a:endParaRPr>
        </a:p>
      </dgm:t>
    </dgm:pt>
    <dgm:pt modelId="{1529124E-95EC-4E48-AF53-FDEC1F7D0CDD}" type="parTrans" cxnId="{B6BFF010-8F31-4D73-841A-3432BF79CF1D}">
      <dgm:prSet/>
      <dgm:spPr/>
      <dgm:t>
        <a:bodyPr/>
        <a:lstStyle/>
        <a:p>
          <a:endParaRPr lang="en-US"/>
        </a:p>
      </dgm:t>
    </dgm:pt>
    <dgm:pt modelId="{4AD664A6-0842-41AB-B5F6-90B6F1672F82}" type="sibTrans" cxnId="{B6BFF010-8F31-4D73-841A-3432BF79CF1D}">
      <dgm:prSet/>
      <dgm:spPr/>
      <dgm:t>
        <a:bodyPr/>
        <a:lstStyle/>
        <a:p>
          <a:endParaRPr lang="en-US"/>
        </a:p>
      </dgm:t>
    </dgm:pt>
    <dgm:pt modelId="{7A0164D5-E57C-458D-A3AD-6073F6423A0B}">
      <dgm:prSet custT="1"/>
      <dgm:spPr/>
      <dgm:t>
        <a:bodyPr/>
        <a:lstStyle/>
        <a:p>
          <a:r>
            <a:rPr lang="en-US" sz="2000" dirty="0" smtClean="0">
              <a:latin typeface="Times New Roman" panose="02020603050405020304" pitchFamily="18" charset="0"/>
              <a:cs typeface="Times New Roman" panose="02020603050405020304" pitchFamily="18" charset="0"/>
            </a:rPr>
            <a:t>The prevalence of amblyopia: worldwide is approximately 2%–5%.</a:t>
          </a:r>
          <a:endParaRPr lang="en-US" sz="2000" dirty="0">
            <a:latin typeface="Times New Roman" panose="02020603050405020304" pitchFamily="18" charset="0"/>
            <a:cs typeface="Times New Roman" panose="02020603050405020304" pitchFamily="18" charset="0"/>
          </a:endParaRPr>
        </a:p>
      </dgm:t>
    </dgm:pt>
    <dgm:pt modelId="{FC037984-FC48-40F2-8174-190D6B34B042}" type="parTrans" cxnId="{05783FB2-43CF-47FE-9322-2FAE9EB35F4A}">
      <dgm:prSet/>
      <dgm:spPr/>
      <dgm:t>
        <a:bodyPr/>
        <a:lstStyle/>
        <a:p>
          <a:endParaRPr lang="en-US"/>
        </a:p>
      </dgm:t>
    </dgm:pt>
    <dgm:pt modelId="{A21B20CA-895A-467B-A75C-3DF2C01C6DDA}" type="sibTrans" cxnId="{05783FB2-43CF-47FE-9322-2FAE9EB35F4A}">
      <dgm:prSet/>
      <dgm:spPr/>
      <dgm:t>
        <a:bodyPr/>
        <a:lstStyle/>
        <a:p>
          <a:endParaRPr lang="en-US"/>
        </a:p>
      </dgm:t>
    </dgm:pt>
    <dgm:pt modelId="{3909A2B2-DBC6-4CCC-B177-EF2917C07214}">
      <dgm:prSet custT="1"/>
      <dgm:spPr/>
      <dgm:t>
        <a:bodyPr/>
        <a:lstStyle/>
        <a:p>
          <a:endParaRPr lang="en-US" sz="2000" dirty="0" smtClean="0">
            <a:latin typeface="Times New Roman" panose="02020603050405020304" pitchFamily="18" charset="0"/>
            <a:cs typeface="Times New Roman" panose="02020603050405020304" pitchFamily="18" charset="0"/>
          </a:endParaRPr>
        </a:p>
      </dgm:t>
    </dgm:pt>
    <dgm:pt modelId="{459410AF-3C8B-4E65-8F3D-A5D58A51DD85}" type="parTrans" cxnId="{945F9628-1541-4CEA-917E-06CCA3945724}">
      <dgm:prSet/>
      <dgm:spPr/>
      <dgm:t>
        <a:bodyPr/>
        <a:lstStyle/>
        <a:p>
          <a:endParaRPr lang="en-US"/>
        </a:p>
      </dgm:t>
    </dgm:pt>
    <dgm:pt modelId="{EB859583-EB78-4F63-9228-0FD08ACCF17D}" type="sibTrans" cxnId="{945F9628-1541-4CEA-917E-06CCA3945724}">
      <dgm:prSet/>
      <dgm:spPr/>
      <dgm:t>
        <a:bodyPr/>
        <a:lstStyle/>
        <a:p>
          <a:endParaRPr lang="en-US"/>
        </a:p>
      </dgm:t>
    </dgm:pt>
    <dgm:pt modelId="{47C6D88F-A2B7-4398-A810-6CF18204C674}" type="pres">
      <dgm:prSet presAssocID="{FFB986D0-3068-4454-9970-92E05B6305CE}" presName="linear" presStyleCnt="0">
        <dgm:presLayoutVars>
          <dgm:animLvl val="lvl"/>
          <dgm:resizeHandles val="exact"/>
        </dgm:presLayoutVars>
      </dgm:prSet>
      <dgm:spPr/>
      <dgm:t>
        <a:bodyPr/>
        <a:lstStyle/>
        <a:p>
          <a:endParaRPr lang="en-US"/>
        </a:p>
      </dgm:t>
    </dgm:pt>
    <dgm:pt modelId="{CA0AA0BE-0121-4AC4-8C51-0BB95DE0765A}" type="pres">
      <dgm:prSet presAssocID="{A34B485A-53CA-4C1E-B018-03AD64448E92}" presName="parentText" presStyleLbl="node1" presStyleIdx="0" presStyleCnt="1">
        <dgm:presLayoutVars>
          <dgm:chMax val="0"/>
          <dgm:bulletEnabled val="1"/>
        </dgm:presLayoutVars>
      </dgm:prSet>
      <dgm:spPr/>
      <dgm:t>
        <a:bodyPr/>
        <a:lstStyle/>
        <a:p>
          <a:endParaRPr lang="en-US"/>
        </a:p>
      </dgm:t>
    </dgm:pt>
    <dgm:pt modelId="{AEAF74DD-5F2D-4782-BA13-F584CAEF4531}" type="pres">
      <dgm:prSet presAssocID="{A34B485A-53CA-4C1E-B018-03AD64448E92}" presName="childText" presStyleLbl="revTx" presStyleIdx="0" presStyleCnt="1">
        <dgm:presLayoutVars>
          <dgm:bulletEnabled val="1"/>
        </dgm:presLayoutVars>
      </dgm:prSet>
      <dgm:spPr/>
      <dgm:t>
        <a:bodyPr/>
        <a:lstStyle/>
        <a:p>
          <a:endParaRPr lang="en-US"/>
        </a:p>
      </dgm:t>
    </dgm:pt>
  </dgm:ptLst>
  <dgm:cxnLst>
    <dgm:cxn modelId="{B6BFF010-8F31-4D73-841A-3432BF79CF1D}" srcId="{A34B485A-53CA-4C1E-B018-03AD64448E92}" destId="{B4C4D650-FD1B-4F31-82AE-C75A2841FE6F}" srcOrd="0" destOrd="0" parTransId="{1529124E-95EC-4E48-AF53-FDEC1F7D0CDD}" sibTransId="{4AD664A6-0842-41AB-B5F6-90B6F1672F82}"/>
    <dgm:cxn modelId="{D4ABAEC7-6FD1-405E-81EA-38F52430A35E}" type="presOf" srcId="{A34B485A-53CA-4C1E-B018-03AD64448E92}" destId="{CA0AA0BE-0121-4AC4-8C51-0BB95DE0765A}" srcOrd="0" destOrd="0" presId="urn:microsoft.com/office/officeart/2005/8/layout/vList2"/>
    <dgm:cxn modelId="{D56AA689-C555-4535-B2F3-CAFA408F4DA3}" srcId="{FFB986D0-3068-4454-9970-92E05B6305CE}" destId="{A34B485A-53CA-4C1E-B018-03AD64448E92}" srcOrd="0" destOrd="0" parTransId="{FC3FEF2D-61B1-49A2-AF56-F9EF2103A51F}" sibTransId="{365FFC7B-7247-4BC2-BD9D-55300FD195A9}"/>
    <dgm:cxn modelId="{AF8C4679-CD32-4582-B3BC-3BAB6F040AF4}" type="presOf" srcId="{B4C4D650-FD1B-4F31-82AE-C75A2841FE6F}" destId="{AEAF74DD-5F2D-4782-BA13-F584CAEF4531}" srcOrd="0" destOrd="0" presId="urn:microsoft.com/office/officeart/2005/8/layout/vList2"/>
    <dgm:cxn modelId="{52C8C7F3-C1DB-44E5-9525-4F5918F8B515}" type="presOf" srcId="{FFB986D0-3068-4454-9970-92E05B6305CE}" destId="{47C6D88F-A2B7-4398-A810-6CF18204C674}" srcOrd="0" destOrd="0" presId="urn:microsoft.com/office/officeart/2005/8/layout/vList2"/>
    <dgm:cxn modelId="{05783FB2-43CF-47FE-9322-2FAE9EB35F4A}" srcId="{A34B485A-53CA-4C1E-B018-03AD64448E92}" destId="{7A0164D5-E57C-458D-A3AD-6073F6423A0B}" srcOrd="1" destOrd="0" parTransId="{FC037984-FC48-40F2-8174-190D6B34B042}" sibTransId="{A21B20CA-895A-467B-A75C-3DF2C01C6DDA}"/>
    <dgm:cxn modelId="{7EB14C43-6DFB-4CE0-83B1-9437CA09BAB6}" type="presOf" srcId="{7A0164D5-E57C-458D-A3AD-6073F6423A0B}" destId="{AEAF74DD-5F2D-4782-BA13-F584CAEF4531}" srcOrd="0" destOrd="1" presId="urn:microsoft.com/office/officeart/2005/8/layout/vList2"/>
    <dgm:cxn modelId="{52649E1D-CC67-4DBC-8BBB-7009DB8D46AA}" type="presOf" srcId="{3909A2B2-DBC6-4CCC-B177-EF2917C07214}" destId="{AEAF74DD-5F2D-4782-BA13-F584CAEF4531}" srcOrd="0" destOrd="2" presId="urn:microsoft.com/office/officeart/2005/8/layout/vList2"/>
    <dgm:cxn modelId="{945F9628-1541-4CEA-917E-06CCA3945724}" srcId="{A34B485A-53CA-4C1E-B018-03AD64448E92}" destId="{3909A2B2-DBC6-4CCC-B177-EF2917C07214}" srcOrd="2" destOrd="0" parTransId="{459410AF-3C8B-4E65-8F3D-A5D58A51DD85}" sibTransId="{EB859583-EB78-4F63-9228-0FD08ACCF17D}"/>
    <dgm:cxn modelId="{A9D0A9FC-C2E8-448A-8B95-BE150C05C5EE}" type="presParOf" srcId="{47C6D88F-A2B7-4398-A810-6CF18204C674}" destId="{CA0AA0BE-0121-4AC4-8C51-0BB95DE0765A}" srcOrd="0" destOrd="0" presId="urn:microsoft.com/office/officeart/2005/8/layout/vList2"/>
    <dgm:cxn modelId="{ED6E6F0E-18E9-494E-8B9A-C28E0D8C9181}" type="presParOf" srcId="{47C6D88F-A2B7-4398-A810-6CF18204C674}" destId="{AEAF74DD-5F2D-4782-BA13-F584CAEF4531}"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3A0C0938-4F6D-4DB1-84D3-2738C1608BC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21F6B35-BBBF-400B-89DF-240D67C8E146}">
      <dgm:prSet phldrT="[Text]" custT="1"/>
      <dgm:spPr/>
      <dgm:t>
        <a:bodyPr/>
        <a:lstStyle/>
        <a:p>
          <a:pPr algn="l"/>
          <a:r>
            <a:rPr lang="en-US" sz="2000" dirty="0" smtClean="0">
              <a:latin typeface="Times New Roman" panose="02020603050405020304" pitchFamily="18" charset="0"/>
              <a:cs typeface="Times New Roman" panose="02020603050405020304" pitchFamily="18" charset="0"/>
            </a:rPr>
            <a:t>1. Poor corrected visual acuity in one (rare in both  eyes) which is present even the eye is forced to fixate</a:t>
          </a:r>
          <a:endParaRPr lang="en-US" sz="2000" dirty="0">
            <a:latin typeface="Times New Roman" panose="02020603050405020304" pitchFamily="18" charset="0"/>
            <a:cs typeface="Times New Roman" panose="02020603050405020304" pitchFamily="18" charset="0"/>
          </a:endParaRPr>
        </a:p>
      </dgm:t>
    </dgm:pt>
    <dgm:pt modelId="{E3A7FC18-9452-4C4F-98E6-573D6CF24B0A}" type="parTrans" cxnId="{EEA8582D-775A-41E2-9C97-5A4D0B6B7D9A}">
      <dgm:prSet/>
      <dgm:spPr/>
      <dgm:t>
        <a:bodyPr/>
        <a:lstStyle/>
        <a:p>
          <a:endParaRPr lang="en-US"/>
        </a:p>
      </dgm:t>
    </dgm:pt>
    <dgm:pt modelId="{0EADA2F2-D6C0-4FA8-BCCF-18D7F12EAA93}" type="sibTrans" cxnId="{EEA8582D-775A-41E2-9C97-5A4D0B6B7D9A}">
      <dgm:prSet/>
      <dgm:spPr/>
      <dgm:t>
        <a:bodyPr/>
        <a:lstStyle/>
        <a:p>
          <a:endParaRPr lang="en-US"/>
        </a:p>
      </dgm:t>
    </dgm:pt>
    <dgm:pt modelId="{946B85EB-B2B5-4DE9-BE11-BE621909FF36}">
      <dgm:prSet phldrT="[Text]" custT="1"/>
      <dgm:spPr/>
      <dgm:t>
        <a:bodyPr/>
        <a:lstStyle/>
        <a:p>
          <a:r>
            <a:rPr lang="en-US" sz="2000" dirty="0" smtClean="0">
              <a:latin typeface="Times New Roman" panose="02020603050405020304" pitchFamily="18" charset="0"/>
              <a:cs typeface="Times New Roman" panose="02020603050405020304" pitchFamily="18" charset="0"/>
            </a:rPr>
            <a:t>3. Crowding phenomenon in which VA is better with single letters than a whole row of letters </a:t>
          </a:r>
          <a:endParaRPr lang="en-US" sz="2000" dirty="0">
            <a:latin typeface="Times New Roman" panose="02020603050405020304" pitchFamily="18" charset="0"/>
            <a:cs typeface="Times New Roman" panose="02020603050405020304" pitchFamily="18" charset="0"/>
          </a:endParaRPr>
        </a:p>
      </dgm:t>
    </dgm:pt>
    <dgm:pt modelId="{138A736B-7824-41E8-8A57-E7415C2C42E7}" type="parTrans" cxnId="{501C13B5-CD9C-4057-A5A8-8B05F55F2C4F}">
      <dgm:prSet/>
      <dgm:spPr/>
      <dgm:t>
        <a:bodyPr/>
        <a:lstStyle/>
        <a:p>
          <a:endParaRPr lang="en-US"/>
        </a:p>
      </dgm:t>
    </dgm:pt>
    <dgm:pt modelId="{2787A90D-8888-4F8A-BE06-8F0354FFF461}" type="sibTrans" cxnId="{501C13B5-CD9C-4057-A5A8-8B05F55F2C4F}">
      <dgm:prSet/>
      <dgm:spPr/>
      <dgm:t>
        <a:bodyPr/>
        <a:lstStyle/>
        <a:p>
          <a:endParaRPr lang="en-US"/>
        </a:p>
      </dgm:t>
    </dgm:pt>
    <dgm:pt modelId="{4861FF2B-07EC-478A-BCFB-800F8046827C}">
      <dgm:prSet phldrT="[Text]" custT="1"/>
      <dgm:spPr/>
      <dgm:t>
        <a:bodyPr/>
        <a:lstStyle/>
        <a:p>
          <a:r>
            <a:rPr lang="en-US" sz="2000" dirty="0" smtClean="0">
              <a:latin typeface="Times New Roman" panose="02020603050405020304" pitchFamily="18" charset="0"/>
              <a:cs typeface="Times New Roman" panose="02020603050405020304" pitchFamily="18" charset="0"/>
            </a:rPr>
            <a:t>2.  A difference in best-corrected visual acuity of 2 or more lines of acuity between the eyes.</a:t>
          </a:r>
          <a:endParaRPr lang="en-US" sz="2000" dirty="0">
            <a:latin typeface="Times New Roman" panose="02020603050405020304" pitchFamily="18" charset="0"/>
            <a:cs typeface="Times New Roman" panose="02020603050405020304" pitchFamily="18" charset="0"/>
          </a:endParaRPr>
        </a:p>
      </dgm:t>
    </dgm:pt>
    <dgm:pt modelId="{5252C1D3-CA80-4AA6-BAC7-3B8CCCF213F0}" type="parTrans" cxnId="{83521D7E-1CD6-49FE-A2D7-60DAF494DEBF}">
      <dgm:prSet/>
      <dgm:spPr/>
      <dgm:t>
        <a:bodyPr/>
        <a:lstStyle/>
        <a:p>
          <a:endParaRPr lang="en-US"/>
        </a:p>
      </dgm:t>
    </dgm:pt>
    <dgm:pt modelId="{FAF50C4B-01F5-4120-B8AF-6743CBEF60E5}" type="sibTrans" cxnId="{83521D7E-1CD6-49FE-A2D7-60DAF494DEBF}">
      <dgm:prSet/>
      <dgm:spPr/>
      <dgm:t>
        <a:bodyPr/>
        <a:lstStyle/>
        <a:p>
          <a:endParaRPr lang="en-US"/>
        </a:p>
      </dgm:t>
    </dgm:pt>
    <dgm:pt modelId="{4243DABF-3BAE-4704-8D7A-1BB1DCA16C88}">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3 main features</a:t>
          </a:r>
          <a:endParaRPr lang="en-US" sz="2400" dirty="0">
            <a:latin typeface="Times New Roman" panose="02020603050405020304" pitchFamily="18" charset="0"/>
            <a:cs typeface="Times New Roman" panose="02020603050405020304" pitchFamily="18" charset="0"/>
          </a:endParaRPr>
        </a:p>
      </dgm:t>
    </dgm:pt>
    <dgm:pt modelId="{BC742F4D-CF79-4B9E-B2C7-F3B594AB0FE8}" type="parTrans" cxnId="{BF806860-CEBE-4BEE-9A7B-50749CD3D6F6}">
      <dgm:prSet/>
      <dgm:spPr/>
      <dgm:t>
        <a:bodyPr/>
        <a:lstStyle/>
        <a:p>
          <a:endParaRPr lang="en-US"/>
        </a:p>
      </dgm:t>
    </dgm:pt>
    <dgm:pt modelId="{697FD596-ACD6-4B4D-9404-78D505924BCB}" type="sibTrans" cxnId="{BF806860-CEBE-4BEE-9A7B-50749CD3D6F6}">
      <dgm:prSet/>
      <dgm:spPr/>
      <dgm:t>
        <a:bodyPr/>
        <a:lstStyle/>
        <a:p>
          <a:endParaRPr lang="en-US"/>
        </a:p>
      </dgm:t>
    </dgm:pt>
    <dgm:pt modelId="{7416ED4D-27CF-47E8-A58B-4F67A3C7546B}" type="pres">
      <dgm:prSet presAssocID="{3A0C0938-4F6D-4DB1-84D3-2738C1608BCE}" presName="linear" presStyleCnt="0">
        <dgm:presLayoutVars>
          <dgm:animLvl val="lvl"/>
          <dgm:resizeHandles val="exact"/>
        </dgm:presLayoutVars>
      </dgm:prSet>
      <dgm:spPr/>
      <dgm:t>
        <a:bodyPr/>
        <a:lstStyle/>
        <a:p>
          <a:endParaRPr lang="en-US"/>
        </a:p>
      </dgm:t>
    </dgm:pt>
    <dgm:pt modelId="{5F954C96-B68D-4A32-A0C7-14AA16AE377C}" type="pres">
      <dgm:prSet presAssocID="{4243DABF-3BAE-4704-8D7A-1BB1DCA16C88}" presName="parentText" presStyleLbl="node1" presStyleIdx="0" presStyleCnt="4" custScaleY="57910">
        <dgm:presLayoutVars>
          <dgm:chMax val="0"/>
          <dgm:bulletEnabled val="1"/>
        </dgm:presLayoutVars>
      </dgm:prSet>
      <dgm:spPr/>
      <dgm:t>
        <a:bodyPr/>
        <a:lstStyle/>
        <a:p>
          <a:endParaRPr lang="en-US"/>
        </a:p>
      </dgm:t>
    </dgm:pt>
    <dgm:pt modelId="{F03D2B2E-B414-4317-BB0F-569E23694842}" type="pres">
      <dgm:prSet presAssocID="{697FD596-ACD6-4B4D-9404-78D505924BCB}" presName="spacer" presStyleCnt="0"/>
      <dgm:spPr/>
    </dgm:pt>
    <dgm:pt modelId="{5405A1A8-1052-4D59-AF03-7B3299FBA5A5}" type="pres">
      <dgm:prSet presAssocID="{E21F6B35-BBBF-400B-89DF-240D67C8E146}" presName="parentText" presStyleLbl="node1" presStyleIdx="1" presStyleCnt="4">
        <dgm:presLayoutVars>
          <dgm:chMax val="0"/>
          <dgm:bulletEnabled val="1"/>
        </dgm:presLayoutVars>
      </dgm:prSet>
      <dgm:spPr/>
      <dgm:t>
        <a:bodyPr/>
        <a:lstStyle/>
        <a:p>
          <a:endParaRPr lang="en-US"/>
        </a:p>
      </dgm:t>
    </dgm:pt>
    <dgm:pt modelId="{70C1E74E-54CD-41E5-9418-242778FA583E}" type="pres">
      <dgm:prSet presAssocID="{0EADA2F2-D6C0-4FA8-BCCF-18D7F12EAA93}" presName="spacer" presStyleCnt="0"/>
      <dgm:spPr/>
    </dgm:pt>
    <dgm:pt modelId="{144713B3-1B90-4E72-8D1A-EAE3AC5E9BE8}" type="pres">
      <dgm:prSet presAssocID="{4861FF2B-07EC-478A-BCFB-800F8046827C}" presName="parentText" presStyleLbl="node1" presStyleIdx="2" presStyleCnt="4">
        <dgm:presLayoutVars>
          <dgm:chMax val="0"/>
          <dgm:bulletEnabled val="1"/>
        </dgm:presLayoutVars>
      </dgm:prSet>
      <dgm:spPr/>
      <dgm:t>
        <a:bodyPr/>
        <a:lstStyle/>
        <a:p>
          <a:endParaRPr lang="en-US"/>
        </a:p>
      </dgm:t>
    </dgm:pt>
    <dgm:pt modelId="{36A1A03B-B4E7-49C3-B6DD-7CFBC356E6E7}" type="pres">
      <dgm:prSet presAssocID="{FAF50C4B-01F5-4120-B8AF-6743CBEF60E5}" presName="spacer" presStyleCnt="0"/>
      <dgm:spPr/>
    </dgm:pt>
    <dgm:pt modelId="{C6F93870-3FCF-4F57-89CF-3C7E5EDFA757}" type="pres">
      <dgm:prSet presAssocID="{946B85EB-B2B5-4DE9-BE11-BE621909FF36}" presName="parentText" presStyleLbl="node1" presStyleIdx="3" presStyleCnt="4">
        <dgm:presLayoutVars>
          <dgm:chMax val="0"/>
          <dgm:bulletEnabled val="1"/>
        </dgm:presLayoutVars>
      </dgm:prSet>
      <dgm:spPr/>
      <dgm:t>
        <a:bodyPr/>
        <a:lstStyle/>
        <a:p>
          <a:endParaRPr lang="en-US"/>
        </a:p>
      </dgm:t>
    </dgm:pt>
  </dgm:ptLst>
  <dgm:cxnLst>
    <dgm:cxn modelId="{5A782C1F-4577-4E53-BA4C-39072CE008B7}" type="presOf" srcId="{3A0C0938-4F6D-4DB1-84D3-2738C1608BCE}" destId="{7416ED4D-27CF-47E8-A58B-4F67A3C7546B}" srcOrd="0" destOrd="0" presId="urn:microsoft.com/office/officeart/2005/8/layout/vList2"/>
    <dgm:cxn modelId="{4C468DDE-2604-4068-AFC6-8EF3A0FB9160}" type="presOf" srcId="{E21F6B35-BBBF-400B-89DF-240D67C8E146}" destId="{5405A1A8-1052-4D59-AF03-7B3299FBA5A5}" srcOrd="0" destOrd="0" presId="urn:microsoft.com/office/officeart/2005/8/layout/vList2"/>
    <dgm:cxn modelId="{AE66254C-1FB5-438B-9B40-A8CE96FAA59D}" type="presOf" srcId="{4861FF2B-07EC-478A-BCFB-800F8046827C}" destId="{144713B3-1B90-4E72-8D1A-EAE3AC5E9BE8}" srcOrd="0" destOrd="0" presId="urn:microsoft.com/office/officeart/2005/8/layout/vList2"/>
    <dgm:cxn modelId="{501C13B5-CD9C-4057-A5A8-8B05F55F2C4F}" srcId="{3A0C0938-4F6D-4DB1-84D3-2738C1608BCE}" destId="{946B85EB-B2B5-4DE9-BE11-BE621909FF36}" srcOrd="3" destOrd="0" parTransId="{138A736B-7824-41E8-8A57-E7415C2C42E7}" sibTransId="{2787A90D-8888-4F8A-BE06-8F0354FFF461}"/>
    <dgm:cxn modelId="{EEA8582D-775A-41E2-9C97-5A4D0B6B7D9A}" srcId="{3A0C0938-4F6D-4DB1-84D3-2738C1608BCE}" destId="{E21F6B35-BBBF-400B-89DF-240D67C8E146}" srcOrd="1" destOrd="0" parTransId="{E3A7FC18-9452-4C4F-98E6-573D6CF24B0A}" sibTransId="{0EADA2F2-D6C0-4FA8-BCCF-18D7F12EAA93}"/>
    <dgm:cxn modelId="{83521D7E-1CD6-49FE-A2D7-60DAF494DEBF}" srcId="{3A0C0938-4F6D-4DB1-84D3-2738C1608BCE}" destId="{4861FF2B-07EC-478A-BCFB-800F8046827C}" srcOrd="2" destOrd="0" parTransId="{5252C1D3-CA80-4AA6-BAC7-3B8CCCF213F0}" sibTransId="{FAF50C4B-01F5-4120-B8AF-6743CBEF60E5}"/>
    <dgm:cxn modelId="{BF806860-CEBE-4BEE-9A7B-50749CD3D6F6}" srcId="{3A0C0938-4F6D-4DB1-84D3-2738C1608BCE}" destId="{4243DABF-3BAE-4704-8D7A-1BB1DCA16C88}" srcOrd="0" destOrd="0" parTransId="{BC742F4D-CF79-4B9E-B2C7-F3B594AB0FE8}" sibTransId="{697FD596-ACD6-4B4D-9404-78D505924BCB}"/>
    <dgm:cxn modelId="{F16793CA-AC55-42D9-A069-9C296E9E0354}" type="presOf" srcId="{4243DABF-3BAE-4704-8D7A-1BB1DCA16C88}" destId="{5F954C96-B68D-4A32-A0C7-14AA16AE377C}" srcOrd="0" destOrd="0" presId="urn:microsoft.com/office/officeart/2005/8/layout/vList2"/>
    <dgm:cxn modelId="{A27E6C3B-F7BD-4817-96A2-8656920C5BDF}" type="presOf" srcId="{946B85EB-B2B5-4DE9-BE11-BE621909FF36}" destId="{C6F93870-3FCF-4F57-89CF-3C7E5EDFA757}" srcOrd="0" destOrd="0" presId="urn:microsoft.com/office/officeart/2005/8/layout/vList2"/>
    <dgm:cxn modelId="{2F32E429-8836-48D6-8AA3-4B14A1C864E4}" type="presParOf" srcId="{7416ED4D-27CF-47E8-A58B-4F67A3C7546B}" destId="{5F954C96-B68D-4A32-A0C7-14AA16AE377C}" srcOrd="0" destOrd="0" presId="urn:microsoft.com/office/officeart/2005/8/layout/vList2"/>
    <dgm:cxn modelId="{CC446FF0-3076-423E-A487-8D7DF831C111}" type="presParOf" srcId="{7416ED4D-27CF-47E8-A58B-4F67A3C7546B}" destId="{F03D2B2E-B414-4317-BB0F-569E23694842}" srcOrd="1" destOrd="0" presId="urn:microsoft.com/office/officeart/2005/8/layout/vList2"/>
    <dgm:cxn modelId="{096A27BB-BD74-4A32-B2B4-BFA41E092785}" type="presParOf" srcId="{7416ED4D-27CF-47E8-A58B-4F67A3C7546B}" destId="{5405A1A8-1052-4D59-AF03-7B3299FBA5A5}" srcOrd="2" destOrd="0" presId="urn:microsoft.com/office/officeart/2005/8/layout/vList2"/>
    <dgm:cxn modelId="{9BA69A03-1BBA-431E-8B1E-32875D9098E7}" type="presParOf" srcId="{7416ED4D-27CF-47E8-A58B-4F67A3C7546B}" destId="{70C1E74E-54CD-41E5-9418-242778FA583E}" srcOrd="3" destOrd="0" presId="urn:microsoft.com/office/officeart/2005/8/layout/vList2"/>
    <dgm:cxn modelId="{8BF4D934-80F1-48E1-93E5-3BAF7233BFFB}" type="presParOf" srcId="{7416ED4D-27CF-47E8-A58B-4F67A3C7546B}" destId="{144713B3-1B90-4E72-8D1A-EAE3AC5E9BE8}" srcOrd="4" destOrd="0" presId="urn:microsoft.com/office/officeart/2005/8/layout/vList2"/>
    <dgm:cxn modelId="{0134DB4A-94C5-48FA-B7AA-FF3A950A7BE0}" type="presParOf" srcId="{7416ED4D-27CF-47E8-A58B-4F67A3C7546B}" destId="{36A1A03B-B4E7-49C3-B6DD-7CFBC356E6E7}" srcOrd="5" destOrd="0" presId="urn:microsoft.com/office/officeart/2005/8/layout/vList2"/>
    <dgm:cxn modelId="{4277AD14-00E5-4F83-B480-4D81D36FA826}" type="presParOf" srcId="{7416ED4D-27CF-47E8-A58B-4F67A3C7546B}" destId="{C6F93870-3FCF-4F57-89CF-3C7E5EDFA757}" srcOrd="6"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E660C154-0627-47A4-A51A-D1396498C690}"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85028E5-312C-4018-87CE-25DF5DEF7582}">
      <dgm:prSet phldrT="[Text]" custT="1"/>
      <dgm:spPr/>
      <dgm:t>
        <a:bodyPr/>
        <a:lstStyle/>
        <a:p>
          <a:r>
            <a:rPr lang="en-US" sz="2000" dirty="0" smtClean="0">
              <a:latin typeface="Times New Roman" panose="02020603050405020304" pitchFamily="18" charset="0"/>
              <a:cs typeface="Times New Roman" panose="02020603050405020304" pitchFamily="18" charset="0"/>
            </a:rPr>
            <a:t>AMBLYOPIA   CLASSIFICATION</a:t>
          </a:r>
          <a:endParaRPr lang="en-US" sz="2000" dirty="0">
            <a:latin typeface="Times New Roman" panose="02020603050405020304" pitchFamily="18" charset="0"/>
            <a:cs typeface="Times New Roman" panose="02020603050405020304" pitchFamily="18" charset="0"/>
          </a:endParaRPr>
        </a:p>
      </dgm:t>
    </dgm:pt>
    <dgm:pt modelId="{F45CE4A2-4710-4829-A6D5-640546C1D42A}" type="parTrans" cxnId="{8BB1DAB2-CD01-41A2-814D-2AD782F017A4}">
      <dgm:prSet/>
      <dgm:spPr/>
      <dgm:t>
        <a:bodyPr/>
        <a:lstStyle/>
        <a:p>
          <a:endParaRPr lang="en-US"/>
        </a:p>
      </dgm:t>
    </dgm:pt>
    <dgm:pt modelId="{956F4C10-9785-459E-B7C0-F2A7053D111E}" type="sibTrans" cxnId="{8BB1DAB2-CD01-41A2-814D-2AD782F017A4}">
      <dgm:prSet/>
      <dgm:spPr/>
      <dgm:t>
        <a:bodyPr/>
        <a:lstStyle/>
        <a:p>
          <a:endParaRPr lang="en-US"/>
        </a:p>
      </dgm:t>
    </dgm:pt>
    <dgm:pt modelId="{F6CD07D4-25B9-462F-ADD1-8AADB5E42D10}">
      <dgm:prSet phldrT="[Text]" custT="1"/>
      <dgm:spPr/>
      <dgm:t>
        <a:bodyPr/>
        <a:lstStyle/>
        <a:p>
          <a:r>
            <a:rPr lang="en-US" sz="2400" dirty="0" smtClean="0">
              <a:latin typeface="Times New Roman" panose="02020603050405020304" pitchFamily="18" charset="0"/>
              <a:cs typeface="Times New Roman" panose="02020603050405020304" pitchFamily="18" charset="0"/>
            </a:rPr>
            <a:t>1. </a:t>
          </a:r>
          <a:r>
            <a:rPr lang="en-US" sz="2400" b="1" i="1" dirty="0" smtClean="0">
              <a:latin typeface="Times New Roman" panose="02020603050405020304" pitchFamily="18" charset="0"/>
              <a:cs typeface="Times New Roman" panose="02020603050405020304" pitchFamily="18" charset="0"/>
            </a:rPr>
            <a:t>Organic</a:t>
          </a:r>
          <a:r>
            <a:rPr lang="en-US" sz="2400" dirty="0" smtClean="0">
              <a:latin typeface="Times New Roman" panose="02020603050405020304" pitchFamily="18" charset="0"/>
              <a:cs typeface="Times New Roman" panose="02020603050405020304" pitchFamily="18" charset="0"/>
            </a:rPr>
            <a:t> amblyopia from pathological or anatomical abnormalities of the retina  (receptor dystrophy, neonatal macular hemorrhage).</a:t>
          </a:r>
          <a:endParaRPr lang="en-US" sz="2400" dirty="0">
            <a:latin typeface="Times New Roman" panose="02020603050405020304" pitchFamily="18" charset="0"/>
            <a:cs typeface="Times New Roman" panose="02020603050405020304" pitchFamily="18" charset="0"/>
          </a:endParaRPr>
        </a:p>
      </dgm:t>
    </dgm:pt>
    <dgm:pt modelId="{AA5F14D5-336F-4BE8-B212-FA4704A06E31}" type="parTrans" cxnId="{7BAD5AFC-8C28-44B7-BB08-F5B673962794}">
      <dgm:prSet/>
      <dgm:spPr/>
      <dgm:t>
        <a:bodyPr/>
        <a:lstStyle/>
        <a:p>
          <a:endParaRPr lang="en-US"/>
        </a:p>
      </dgm:t>
    </dgm:pt>
    <dgm:pt modelId="{63B2328F-F336-4E00-8076-1EEE6642EF4D}" type="sibTrans" cxnId="{7BAD5AFC-8C28-44B7-BB08-F5B673962794}">
      <dgm:prSet/>
      <dgm:spPr/>
      <dgm:t>
        <a:bodyPr/>
        <a:lstStyle/>
        <a:p>
          <a:endParaRPr lang="en-US"/>
        </a:p>
      </dgm:t>
    </dgm:pt>
    <dgm:pt modelId="{A3F9D9F9-9307-4D2C-AF8F-4F4F6E64341D}">
      <dgm:prSet phldrT="[Text]" custT="1"/>
      <dgm:spPr/>
      <dgm:t>
        <a:bodyPr/>
        <a:lstStyle/>
        <a:p>
          <a:r>
            <a:rPr lang="en-US" sz="2400" b="0" i="0" u="none" dirty="0" smtClean="0">
              <a:latin typeface="Times New Roman" panose="02020603050405020304" pitchFamily="18" charset="0"/>
              <a:cs typeface="Times New Roman" panose="02020603050405020304" pitchFamily="18" charset="0"/>
            </a:rPr>
            <a:t>2. </a:t>
          </a:r>
          <a:r>
            <a:rPr lang="en-US" sz="2400" b="1" i="1" u="none" dirty="0" smtClean="0">
              <a:latin typeface="Times New Roman" panose="02020603050405020304" pitchFamily="18" charset="0"/>
              <a:cs typeface="Times New Roman" panose="02020603050405020304" pitchFamily="18" charset="0"/>
            </a:rPr>
            <a:t>Functional</a:t>
          </a:r>
          <a:r>
            <a:rPr lang="en-US" sz="2400" dirty="0" smtClean="0">
              <a:latin typeface="Times New Roman" panose="02020603050405020304" pitchFamily="18" charset="0"/>
              <a:cs typeface="Times New Roman" panose="02020603050405020304" pitchFamily="18" charset="0"/>
            </a:rPr>
            <a:t> amblyopia in which no organic lesion exists.       It can be further subdivided into:</a:t>
          </a:r>
          <a:endParaRPr lang="en-US" dirty="0"/>
        </a:p>
      </dgm:t>
    </dgm:pt>
    <dgm:pt modelId="{9F8CFA77-C940-4270-AE93-A9A7715567F6}" type="parTrans" cxnId="{A1ABDE7D-17DA-4EF6-83D2-B9EB5C7ED068}">
      <dgm:prSet/>
      <dgm:spPr/>
      <dgm:t>
        <a:bodyPr/>
        <a:lstStyle/>
        <a:p>
          <a:endParaRPr lang="en-US"/>
        </a:p>
      </dgm:t>
    </dgm:pt>
    <dgm:pt modelId="{0E76AEFB-496C-4246-A068-85FD32FF6698}" type="sibTrans" cxnId="{A1ABDE7D-17DA-4EF6-83D2-B9EB5C7ED068}">
      <dgm:prSet/>
      <dgm:spPr/>
      <dgm:t>
        <a:bodyPr/>
        <a:lstStyle/>
        <a:p>
          <a:endParaRPr lang="en-US"/>
        </a:p>
      </dgm:t>
    </dgm:pt>
    <dgm:pt modelId="{7CAF0A2A-CD51-43F2-8AC5-D6602F656562}" type="pres">
      <dgm:prSet presAssocID="{E660C154-0627-47A4-A51A-D1396498C690}" presName="Name0" presStyleCnt="0">
        <dgm:presLayoutVars>
          <dgm:dir/>
          <dgm:animLvl val="lvl"/>
          <dgm:resizeHandles val="exact"/>
        </dgm:presLayoutVars>
      </dgm:prSet>
      <dgm:spPr/>
      <dgm:t>
        <a:bodyPr/>
        <a:lstStyle/>
        <a:p>
          <a:endParaRPr lang="en-US"/>
        </a:p>
      </dgm:t>
    </dgm:pt>
    <dgm:pt modelId="{DF4A8BBC-3BE1-4DB2-BE1C-DFE71371EDA4}" type="pres">
      <dgm:prSet presAssocID="{B85028E5-312C-4018-87CE-25DF5DEF7582}" presName="linNode" presStyleCnt="0"/>
      <dgm:spPr/>
    </dgm:pt>
    <dgm:pt modelId="{07869A34-5BA8-4BC7-9C39-860747B4CDA9}" type="pres">
      <dgm:prSet presAssocID="{B85028E5-312C-4018-87CE-25DF5DEF7582}" presName="parentText" presStyleLbl="node1" presStyleIdx="0" presStyleCnt="1" custScaleX="130488">
        <dgm:presLayoutVars>
          <dgm:chMax val="1"/>
          <dgm:bulletEnabled val="1"/>
        </dgm:presLayoutVars>
      </dgm:prSet>
      <dgm:spPr/>
      <dgm:t>
        <a:bodyPr/>
        <a:lstStyle/>
        <a:p>
          <a:endParaRPr lang="en-US"/>
        </a:p>
      </dgm:t>
    </dgm:pt>
    <dgm:pt modelId="{47BF5E8C-FF0A-4B1B-AA25-C0DED1A7596D}" type="pres">
      <dgm:prSet presAssocID="{B85028E5-312C-4018-87CE-25DF5DEF7582}" presName="descendantText" presStyleLbl="alignAccFollowNode1" presStyleIdx="0" presStyleCnt="1" custScaleX="217718" custScaleY="122425">
        <dgm:presLayoutVars>
          <dgm:bulletEnabled val="1"/>
        </dgm:presLayoutVars>
      </dgm:prSet>
      <dgm:spPr/>
      <dgm:t>
        <a:bodyPr/>
        <a:lstStyle/>
        <a:p>
          <a:endParaRPr lang="en-US"/>
        </a:p>
      </dgm:t>
    </dgm:pt>
  </dgm:ptLst>
  <dgm:cxnLst>
    <dgm:cxn modelId="{4B3318B1-9DF0-42AD-B3C9-07A65193C473}" type="presOf" srcId="{A3F9D9F9-9307-4D2C-AF8F-4F4F6E64341D}" destId="{47BF5E8C-FF0A-4B1B-AA25-C0DED1A7596D}" srcOrd="0" destOrd="1" presId="urn:microsoft.com/office/officeart/2005/8/layout/vList5"/>
    <dgm:cxn modelId="{27EF10C7-00AA-4525-A0A1-549D2EC40F5A}" type="presOf" srcId="{E660C154-0627-47A4-A51A-D1396498C690}" destId="{7CAF0A2A-CD51-43F2-8AC5-D6602F656562}" srcOrd="0" destOrd="0" presId="urn:microsoft.com/office/officeart/2005/8/layout/vList5"/>
    <dgm:cxn modelId="{8BB1DAB2-CD01-41A2-814D-2AD782F017A4}" srcId="{E660C154-0627-47A4-A51A-D1396498C690}" destId="{B85028E5-312C-4018-87CE-25DF5DEF7582}" srcOrd="0" destOrd="0" parTransId="{F45CE4A2-4710-4829-A6D5-640546C1D42A}" sibTransId="{956F4C10-9785-459E-B7C0-F2A7053D111E}"/>
    <dgm:cxn modelId="{7BAD5AFC-8C28-44B7-BB08-F5B673962794}" srcId="{B85028E5-312C-4018-87CE-25DF5DEF7582}" destId="{F6CD07D4-25B9-462F-ADD1-8AADB5E42D10}" srcOrd="0" destOrd="0" parTransId="{AA5F14D5-336F-4BE8-B212-FA4704A06E31}" sibTransId="{63B2328F-F336-4E00-8076-1EEE6642EF4D}"/>
    <dgm:cxn modelId="{A1ABDE7D-17DA-4EF6-83D2-B9EB5C7ED068}" srcId="{B85028E5-312C-4018-87CE-25DF5DEF7582}" destId="{A3F9D9F9-9307-4D2C-AF8F-4F4F6E64341D}" srcOrd="1" destOrd="0" parTransId="{9F8CFA77-C940-4270-AE93-A9A7715567F6}" sibTransId="{0E76AEFB-496C-4246-A068-85FD32FF6698}"/>
    <dgm:cxn modelId="{8DABF8BD-6AA1-426C-905B-34CECD361A7C}" type="presOf" srcId="{F6CD07D4-25B9-462F-ADD1-8AADB5E42D10}" destId="{47BF5E8C-FF0A-4B1B-AA25-C0DED1A7596D}" srcOrd="0" destOrd="0" presId="urn:microsoft.com/office/officeart/2005/8/layout/vList5"/>
    <dgm:cxn modelId="{790D6302-D759-4DA5-9B03-F095B97A736C}" type="presOf" srcId="{B85028E5-312C-4018-87CE-25DF5DEF7582}" destId="{07869A34-5BA8-4BC7-9C39-860747B4CDA9}" srcOrd="0" destOrd="0" presId="urn:microsoft.com/office/officeart/2005/8/layout/vList5"/>
    <dgm:cxn modelId="{A2AEF948-43FC-4467-BA36-59A86A1F45B4}" type="presParOf" srcId="{7CAF0A2A-CD51-43F2-8AC5-D6602F656562}" destId="{DF4A8BBC-3BE1-4DB2-BE1C-DFE71371EDA4}" srcOrd="0" destOrd="0" presId="urn:microsoft.com/office/officeart/2005/8/layout/vList5"/>
    <dgm:cxn modelId="{45BEBD78-BDDE-4192-9BEA-FB23C8F1D041}" type="presParOf" srcId="{DF4A8BBC-3BE1-4DB2-BE1C-DFE71371EDA4}" destId="{07869A34-5BA8-4BC7-9C39-860747B4CDA9}" srcOrd="0" destOrd="0" presId="urn:microsoft.com/office/officeart/2005/8/layout/vList5"/>
    <dgm:cxn modelId="{27BCAC37-8023-4CFE-BCD1-126EC1665983}" type="presParOf" srcId="{DF4A8BBC-3BE1-4DB2-BE1C-DFE71371EDA4}" destId="{47BF5E8C-FF0A-4B1B-AA25-C0DED1A7596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32BB8997-5FD3-4308-B7BC-429FBF206CD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3CA44377-1C0C-4543-9C5B-6C2FF2EE0F6E}">
      <dgm:prSet phldrT="[Text]" custT="1"/>
      <dgm:spPr/>
      <dgm:t>
        <a:bodyPr/>
        <a:lstStyle/>
        <a:p>
          <a:r>
            <a:rPr lang="en-US" sz="1800" dirty="0" smtClean="0">
              <a:latin typeface="Times New Roman" panose="02020603050405020304" pitchFamily="18" charset="0"/>
              <a:cs typeface="Times New Roman" panose="02020603050405020304" pitchFamily="18" charset="0"/>
            </a:rPr>
            <a:t>STRABISMIC</a:t>
          </a:r>
          <a:endParaRPr lang="en-US" sz="1800" dirty="0">
            <a:latin typeface="Times New Roman" panose="02020603050405020304" pitchFamily="18" charset="0"/>
            <a:cs typeface="Times New Roman" panose="02020603050405020304" pitchFamily="18" charset="0"/>
          </a:endParaRPr>
        </a:p>
      </dgm:t>
    </dgm:pt>
    <dgm:pt modelId="{2511ED83-593A-4668-A055-BE4E7E55AF6E}" type="parTrans" cxnId="{3E2FF874-B23D-4170-9E0A-78B1B36FCE36}">
      <dgm:prSet/>
      <dgm:spPr/>
      <dgm:t>
        <a:bodyPr/>
        <a:lstStyle/>
        <a:p>
          <a:endParaRPr lang="en-US"/>
        </a:p>
      </dgm:t>
    </dgm:pt>
    <dgm:pt modelId="{3F8863BD-56CA-45F1-BC93-0A00018198EB}" type="sibTrans" cxnId="{3E2FF874-B23D-4170-9E0A-78B1B36FCE36}">
      <dgm:prSet/>
      <dgm:spPr/>
      <dgm:t>
        <a:bodyPr/>
        <a:lstStyle/>
        <a:p>
          <a:endParaRPr lang="en-US"/>
        </a:p>
      </dgm:t>
    </dgm:pt>
    <dgm:pt modelId="{12B70287-3584-4A3D-B90B-526C76C15DBD}">
      <dgm:prSet phldrT="[Text]" custT="1"/>
      <dgm:spPr/>
      <dgm:t>
        <a:bodyPr/>
        <a:lstStyle/>
        <a:p>
          <a:r>
            <a:rPr lang="en-US" sz="2000" dirty="0" smtClean="0">
              <a:latin typeface="Times New Roman" panose="02020603050405020304" pitchFamily="18" charset="0"/>
              <a:cs typeface="Times New Roman" panose="02020603050405020304" pitchFamily="18" charset="0"/>
            </a:rPr>
            <a:t>(hysterical amblyopia), a visual conversion reaction where the amblyopia is of psychological origin.</a:t>
          </a:r>
          <a:endParaRPr lang="en-US" sz="2000" dirty="0">
            <a:latin typeface="Times New Roman" panose="02020603050405020304" pitchFamily="18" charset="0"/>
            <a:cs typeface="Times New Roman" panose="02020603050405020304" pitchFamily="18" charset="0"/>
          </a:endParaRPr>
        </a:p>
      </dgm:t>
    </dgm:pt>
    <dgm:pt modelId="{DCDA5E75-4376-4A73-A064-EB6264099E19}" type="parTrans" cxnId="{BEE17D80-2B28-4FCD-BB4D-D43100239429}">
      <dgm:prSet/>
      <dgm:spPr/>
      <dgm:t>
        <a:bodyPr/>
        <a:lstStyle/>
        <a:p>
          <a:endParaRPr lang="en-US"/>
        </a:p>
      </dgm:t>
    </dgm:pt>
    <dgm:pt modelId="{3368BCB1-B939-4193-9B35-600D680BE6C0}" type="sibTrans" cxnId="{BEE17D80-2B28-4FCD-BB4D-D43100239429}">
      <dgm:prSet/>
      <dgm:spPr/>
      <dgm:t>
        <a:bodyPr/>
        <a:lstStyle/>
        <a:p>
          <a:endParaRPr lang="en-US"/>
        </a:p>
      </dgm:t>
    </dgm:pt>
    <dgm:pt modelId="{4411A4A9-3C83-4494-B495-E08F2E8E6162}">
      <dgm:prSet phldrT="[Text]" custT="1"/>
      <dgm:spPr/>
      <dgm:t>
        <a:bodyPr/>
        <a:lstStyle/>
        <a:p>
          <a:r>
            <a:rPr lang="en-US" sz="2000" dirty="0" smtClean="0">
              <a:latin typeface="Times New Roman" panose="02020603050405020304" pitchFamily="18" charset="0"/>
              <a:cs typeface="Times New Roman" panose="02020603050405020304" pitchFamily="18" charset="0"/>
            </a:rPr>
            <a:t>Occurs as a result of continued monocular suppression of the deviated eye</a:t>
          </a:r>
          <a:endParaRPr lang="en-US" sz="2000" dirty="0">
            <a:latin typeface="Times New Roman" panose="02020603050405020304" pitchFamily="18" charset="0"/>
            <a:cs typeface="Times New Roman" panose="02020603050405020304" pitchFamily="18" charset="0"/>
          </a:endParaRPr>
        </a:p>
      </dgm:t>
    </dgm:pt>
    <dgm:pt modelId="{E548F766-1783-4C4F-BB23-B304804CA0E0}" type="parTrans" cxnId="{EAAF7613-36AB-4C27-8382-88B39B37533A}">
      <dgm:prSet/>
      <dgm:spPr/>
      <dgm:t>
        <a:bodyPr/>
        <a:lstStyle/>
        <a:p>
          <a:endParaRPr lang="en-US"/>
        </a:p>
      </dgm:t>
    </dgm:pt>
    <dgm:pt modelId="{C7BFCF5C-653C-41D6-A497-C9E53E45CE4F}" type="sibTrans" cxnId="{EAAF7613-36AB-4C27-8382-88B39B37533A}">
      <dgm:prSet/>
      <dgm:spPr/>
      <dgm:t>
        <a:bodyPr/>
        <a:lstStyle/>
        <a:p>
          <a:endParaRPr lang="en-US"/>
        </a:p>
      </dgm:t>
    </dgm:pt>
    <dgm:pt modelId="{6CDC59CE-7140-4762-A5E9-36AAA0550A11}">
      <dgm:prSet phldrT="[Text]" custT="1"/>
      <dgm:spPr/>
      <dgm:t>
        <a:bodyPr/>
        <a:lstStyle/>
        <a:p>
          <a:r>
            <a:rPr lang="en-US" sz="1800" dirty="0" smtClean="0">
              <a:latin typeface="Times New Roman" panose="02020603050405020304" pitchFamily="18" charset="0"/>
              <a:cs typeface="Times New Roman" panose="02020603050405020304" pitchFamily="18" charset="0"/>
            </a:rPr>
            <a:t>ANISOMETROPIC</a:t>
          </a:r>
          <a:endParaRPr lang="en-US" sz="1800" dirty="0">
            <a:latin typeface="Times New Roman" panose="02020603050405020304" pitchFamily="18" charset="0"/>
            <a:cs typeface="Times New Roman" panose="02020603050405020304" pitchFamily="18" charset="0"/>
          </a:endParaRPr>
        </a:p>
      </dgm:t>
    </dgm:pt>
    <dgm:pt modelId="{C25EA44E-147B-4EC4-AF40-C1A2026492A5}" type="parTrans" cxnId="{DBB11737-3491-40D2-84F4-58C801E5CAEF}">
      <dgm:prSet/>
      <dgm:spPr/>
      <dgm:t>
        <a:bodyPr/>
        <a:lstStyle/>
        <a:p>
          <a:endParaRPr lang="en-US"/>
        </a:p>
      </dgm:t>
    </dgm:pt>
    <dgm:pt modelId="{4546076D-DC5A-4794-8201-B8A286395C78}" type="sibTrans" cxnId="{DBB11737-3491-40D2-84F4-58C801E5CAEF}">
      <dgm:prSet/>
      <dgm:spPr/>
      <dgm:t>
        <a:bodyPr/>
        <a:lstStyle/>
        <a:p>
          <a:endParaRPr lang="en-US"/>
        </a:p>
      </dgm:t>
    </dgm:pt>
    <dgm:pt modelId="{FFCDD490-2E75-4E9F-8865-2A0D6C6AD84A}">
      <dgm:prSet phldrT="[Text]" custT="1"/>
      <dgm:spPr/>
      <dgm:t>
        <a:bodyPr/>
        <a:lstStyle/>
        <a:p>
          <a:r>
            <a:rPr lang="en-US" sz="2000" dirty="0" smtClean="0">
              <a:latin typeface="Times New Roman" panose="02020603050405020304" pitchFamily="18" charset="0"/>
              <a:cs typeface="Times New Roman" panose="02020603050405020304" pitchFamily="18" charset="0"/>
            </a:rPr>
            <a:t>resulting from a blurred image in the more ametropic eye in uncorrected </a:t>
          </a:r>
          <a:r>
            <a:rPr lang="en-US" sz="2000" dirty="0" err="1" smtClean="0">
              <a:latin typeface="Times New Roman" panose="02020603050405020304" pitchFamily="18" charset="0"/>
              <a:cs typeface="Times New Roman" panose="02020603050405020304" pitchFamily="18" charset="0"/>
            </a:rPr>
            <a:t>anisometropia</a:t>
          </a:r>
          <a:r>
            <a:rPr lang="en-US" sz="2000" dirty="0" smtClean="0">
              <a:latin typeface="Times New Roman" panose="02020603050405020304" pitchFamily="18" charset="0"/>
              <a:cs typeface="Times New Roman" panose="02020603050405020304" pitchFamily="18" charset="0"/>
            </a:rPr>
            <a:t>, usually </a:t>
          </a:r>
          <a:r>
            <a:rPr lang="en-US" sz="2000" dirty="0" err="1" smtClean="0">
              <a:latin typeface="Times New Roman" panose="02020603050405020304" pitchFamily="18" charset="0"/>
              <a:cs typeface="Times New Roman" panose="02020603050405020304" pitchFamily="18" charset="0"/>
            </a:rPr>
            <a:t>hypermetropia</a:t>
          </a:r>
          <a:r>
            <a:rPr lang="en-US" sz="2000" dirty="0" smtClean="0">
              <a:latin typeface="Times New Roman" panose="02020603050405020304" pitchFamily="18" charset="0"/>
              <a:cs typeface="Times New Roman" panose="02020603050405020304" pitchFamily="18" charset="0"/>
            </a:rPr>
            <a:t> (of 2.0 diopters D or more) → in 91% of children with unilateral amblyopia</a:t>
          </a:r>
          <a:endParaRPr lang="en-US" sz="2000" dirty="0">
            <a:latin typeface="Times New Roman" panose="02020603050405020304" pitchFamily="18" charset="0"/>
            <a:cs typeface="Times New Roman" panose="02020603050405020304" pitchFamily="18" charset="0"/>
          </a:endParaRPr>
        </a:p>
      </dgm:t>
    </dgm:pt>
    <dgm:pt modelId="{C595A402-55B6-4847-AD97-31BDD4087D88}" type="parTrans" cxnId="{C88E7AF7-9C76-4AEF-BA3A-300CEC7FB666}">
      <dgm:prSet/>
      <dgm:spPr/>
      <dgm:t>
        <a:bodyPr/>
        <a:lstStyle/>
        <a:p>
          <a:endParaRPr lang="en-US"/>
        </a:p>
      </dgm:t>
    </dgm:pt>
    <dgm:pt modelId="{2C13ADD6-903C-4788-8B38-E5B2BA14DE19}" type="sibTrans" cxnId="{C88E7AF7-9C76-4AEF-BA3A-300CEC7FB666}">
      <dgm:prSet/>
      <dgm:spPr/>
      <dgm:t>
        <a:bodyPr/>
        <a:lstStyle/>
        <a:p>
          <a:endParaRPr lang="en-US"/>
        </a:p>
      </dgm:t>
    </dgm:pt>
    <dgm:pt modelId="{EFE1627C-AA0B-4CEF-9085-01118C14B21C}">
      <dgm:prSet phldrT="[Text]" custT="1"/>
      <dgm:spPr/>
      <dgm:t>
        <a:bodyPr/>
        <a:lstStyle/>
        <a:p>
          <a:r>
            <a:rPr lang="en-US" sz="1800" dirty="0" smtClean="0">
              <a:latin typeface="Times New Roman" panose="02020603050405020304" pitchFamily="18" charset="0"/>
              <a:cs typeface="Times New Roman" panose="02020603050405020304" pitchFamily="18" charset="0"/>
            </a:rPr>
            <a:t>REFRACTIVE</a:t>
          </a:r>
          <a:endParaRPr lang="en-US" sz="1800" dirty="0">
            <a:latin typeface="Times New Roman" panose="02020603050405020304" pitchFamily="18" charset="0"/>
            <a:cs typeface="Times New Roman" panose="02020603050405020304" pitchFamily="18" charset="0"/>
          </a:endParaRPr>
        </a:p>
      </dgm:t>
    </dgm:pt>
    <dgm:pt modelId="{643BFA7A-CBE8-4585-9A20-45D9CA51408D}" type="parTrans" cxnId="{094FAF85-69DE-4791-9B76-222267EDC2DE}">
      <dgm:prSet/>
      <dgm:spPr/>
      <dgm:t>
        <a:bodyPr/>
        <a:lstStyle/>
        <a:p>
          <a:endParaRPr lang="en-US"/>
        </a:p>
      </dgm:t>
    </dgm:pt>
    <dgm:pt modelId="{91418A22-3430-4FD9-B599-BE57B8C3A6A6}" type="sibTrans" cxnId="{094FAF85-69DE-4791-9B76-222267EDC2DE}">
      <dgm:prSet/>
      <dgm:spPr/>
      <dgm:t>
        <a:bodyPr/>
        <a:lstStyle/>
        <a:p>
          <a:endParaRPr lang="en-US"/>
        </a:p>
      </dgm:t>
    </dgm:pt>
    <dgm:pt modelId="{7D136BD8-98A4-4465-9506-B938A1AE3ABC}">
      <dgm:prSet phldrT="[Text]" custT="1"/>
      <dgm:spPr/>
      <dgm:t>
        <a:bodyPr/>
        <a:lstStyle/>
        <a:p>
          <a:r>
            <a:rPr lang="en-US"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Isometropic</a:t>
          </a:r>
          <a:r>
            <a:rPr lang="en-US" sz="2000" dirty="0" smtClean="0">
              <a:latin typeface="Times New Roman" panose="02020603050405020304" pitchFamily="18" charset="0"/>
              <a:cs typeface="Times New Roman" panose="02020603050405020304" pitchFamily="18" charset="0"/>
            </a:rPr>
            <a:t> amblyopia) from blurred images in bilateral uncorrected refractive errors, usually </a:t>
          </a:r>
          <a:r>
            <a:rPr lang="en-US" sz="2000" u="sng" dirty="0" err="1" smtClean="0">
              <a:latin typeface="Times New Roman" panose="02020603050405020304" pitchFamily="18" charset="0"/>
              <a:cs typeface="Times New Roman" panose="02020603050405020304" pitchFamily="18" charset="0"/>
            </a:rPr>
            <a:t>Hypermetropia</a:t>
          </a:r>
          <a:r>
            <a:rPr lang="en-US" sz="2000" dirty="0" smtClean="0">
              <a:latin typeface="Times New Roman" panose="02020603050405020304" pitchFamily="18" charset="0"/>
              <a:cs typeface="Times New Roman" panose="02020603050405020304" pitchFamily="18" charset="0"/>
            </a:rPr>
            <a:t> (of 3.0 D or more. Refractive amblyopia includes </a:t>
          </a:r>
          <a:r>
            <a:rPr lang="en-US" sz="2000" u="sng" dirty="0" smtClean="0">
              <a:latin typeface="Times New Roman" panose="02020603050405020304" pitchFamily="18" charset="0"/>
              <a:cs typeface="Times New Roman" panose="02020603050405020304" pitchFamily="18" charset="0"/>
            </a:rPr>
            <a:t>Meridional amblyopia </a:t>
          </a:r>
          <a:r>
            <a:rPr lang="en-US" sz="2000" dirty="0" smtClean="0">
              <a:latin typeface="Times New Roman" panose="02020603050405020304" pitchFamily="18" charset="0"/>
              <a:cs typeface="Times New Roman" panose="02020603050405020304" pitchFamily="18" charset="0"/>
            </a:rPr>
            <a:t>which occurs in high uncorrected astigmatism (of 1.0 D or more) → in 76% of children with bilateral amblyopia</a:t>
          </a:r>
          <a:endParaRPr lang="en-US" sz="2000" dirty="0">
            <a:latin typeface="Times New Roman" panose="02020603050405020304" pitchFamily="18" charset="0"/>
            <a:cs typeface="Times New Roman" panose="02020603050405020304" pitchFamily="18" charset="0"/>
          </a:endParaRPr>
        </a:p>
      </dgm:t>
    </dgm:pt>
    <dgm:pt modelId="{19D7E391-83F2-44E0-9DB1-35F26DEC59F9}" type="parTrans" cxnId="{39085D51-F55D-4660-B015-0DDBB3477C06}">
      <dgm:prSet/>
      <dgm:spPr/>
      <dgm:t>
        <a:bodyPr/>
        <a:lstStyle/>
        <a:p>
          <a:endParaRPr lang="en-US"/>
        </a:p>
      </dgm:t>
    </dgm:pt>
    <dgm:pt modelId="{43571BCD-D9AB-48B2-9629-FCA05B2D661D}" type="sibTrans" cxnId="{39085D51-F55D-4660-B015-0DDBB3477C06}">
      <dgm:prSet/>
      <dgm:spPr/>
      <dgm:t>
        <a:bodyPr/>
        <a:lstStyle/>
        <a:p>
          <a:endParaRPr lang="en-US"/>
        </a:p>
      </dgm:t>
    </dgm:pt>
    <dgm:pt modelId="{F6AA511F-9FF8-415C-ACB0-E25522938E2A}">
      <dgm:prSet phldrT="[Text]" custT="1"/>
      <dgm:spPr/>
      <dgm:t>
        <a:bodyPr/>
        <a:lstStyle/>
        <a:p>
          <a:r>
            <a:rPr lang="en-US" sz="2000" dirty="0" smtClean="0">
              <a:latin typeface="Times New Roman" panose="02020603050405020304" pitchFamily="18" charset="0"/>
              <a:cs typeface="Times New Roman" panose="02020603050405020304" pitchFamily="18" charset="0"/>
            </a:rPr>
            <a:t>STIMULUS                           (or Visual) DEPRIVATION</a:t>
          </a:r>
          <a:endParaRPr lang="en-US" sz="2000" dirty="0">
            <a:latin typeface="Times New Roman" panose="02020603050405020304" pitchFamily="18" charset="0"/>
            <a:cs typeface="Times New Roman" panose="02020603050405020304" pitchFamily="18" charset="0"/>
          </a:endParaRPr>
        </a:p>
      </dgm:t>
    </dgm:pt>
    <dgm:pt modelId="{9CC6F93C-F76E-484D-81D9-C598C980C526}" type="parTrans" cxnId="{DB49532F-72AA-436D-B999-53553202EB13}">
      <dgm:prSet/>
      <dgm:spPr/>
      <dgm:t>
        <a:bodyPr/>
        <a:lstStyle/>
        <a:p>
          <a:endParaRPr lang="en-US"/>
        </a:p>
      </dgm:t>
    </dgm:pt>
    <dgm:pt modelId="{E61B70E8-B6B6-46CE-9FC1-7DC6B6AF8BAE}" type="sibTrans" cxnId="{DB49532F-72AA-436D-B999-53553202EB13}">
      <dgm:prSet/>
      <dgm:spPr/>
      <dgm:t>
        <a:bodyPr/>
        <a:lstStyle/>
        <a:p>
          <a:endParaRPr lang="en-US"/>
        </a:p>
      </dgm:t>
    </dgm:pt>
    <dgm:pt modelId="{24DF61D9-08F3-43A9-99F9-25E412F14CFC}">
      <dgm:prSet phldrT="[Text]" custT="1"/>
      <dgm:spPr/>
      <dgm:t>
        <a:bodyPr/>
        <a:lstStyle/>
        <a:p>
          <a:r>
            <a:rPr lang="en-US" sz="2000" dirty="0" smtClean="0">
              <a:latin typeface="Times New Roman" panose="02020603050405020304" pitchFamily="18" charset="0"/>
              <a:cs typeface="Times New Roman" panose="02020603050405020304" pitchFamily="18" charset="0"/>
            </a:rPr>
            <a:t>from opacities or occlusion of the ocular media (congenital cataracts or ptosis)</a:t>
          </a:r>
          <a:endParaRPr lang="en-US" sz="2000" dirty="0">
            <a:latin typeface="Times New Roman" panose="02020603050405020304" pitchFamily="18" charset="0"/>
            <a:cs typeface="Times New Roman" panose="02020603050405020304" pitchFamily="18" charset="0"/>
          </a:endParaRPr>
        </a:p>
      </dgm:t>
    </dgm:pt>
    <dgm:pt modelId="{7B70A401-540A-4A05-A29A-4851508AF595}" type="parTrans" cxnId="{82E04265-B637-4C52-A068-7FE821073D5D}">
      <dgm:prSet/>
      <dgm:spPr/>
      <dgm:t>
        <a:bodyPr/>
        <a:lstStyle/>
        <a:p>
          <a:endParaRPr lang="en-US"/>
        </a:p>
      </dgm:t>
    </dgm:pt>
    <dgm:pt modelId="{2FD9AFEB-F2A3-4BDE-AD40-591929157DF1}" type="sibTrans" cxnId="{82E04265-B637-4C52-A068-7FE821073D5D}">
      <dgm:prSet/>
      <dgm:spPr/>
      <dgm:t>
        <a:bodyPr/>
        <a:lstStyle/>
        <a:p>
          <a:endParaRPr lang="en-US"/>
        </a:p>
      </dgm:t>
    </dgm:pt>
    <dgm:pt modelId="{9D6D372A-AB04-4F19-AF29-CD662AF67C87}">
      <dgm:prSet phldrT="[Text]" custT="1"/>
      <dgm:spPr/>
      <dgm:t>
        <a:bodyPr/>
        <a:lstStyle/>
        <a:p>
          <a:r>
            <a:rPr lang="en-US" sz="1800" dirty="0" smtClean="0">
              <a:latin typeface="Times New Roman" panose="02020603050405020304" pitchFamily="18" charset="0"/>
              <a:cs typeface="Times New Roman" panose="02020603050405020304" pitchFamily="18" charset="0"/>
            </a:rPr>
            <a:t>PSUCHOGENIC</a:t>
          </a:r>
          <a:endParaRPr lang="en-US" sz="1800" dirty="0">
            <a:latin typeface="Times New Roman" panose="02020603050405020304" pitchFamily="18" charset="0"/>
            <a:cs typeface="Times New Roman" panose="02020603050405020304" pitchFamily="18" charset="0"/>
          </a:endParaRPr>
        </a:p>
      </dgm:t>
    </dgm:pt>
    <dgm:pt modelId="{CFBF6E3E-0971-465B-B0E0-ED9345684046}" type="parTrans" cxnId="{5E1146CB-808B-4538-9B29-87C44D6C6298}">
      <dgm:prSet/>
      <dgm:spPr/>
      <dgm:t>
        <a:bodyPr/>
        <a:lstStyle/>
        <a:p>
          <a:endParaRPr lang="en-US"/>
        </a:p>
      </dgm:t>
    </dgm:pt>
    <dgm:pt modelId="{C9EA21D7-D990-48CC-8DFC-CA8A0CDDEAF9}" type="sibTrans" cxnId="{5E1146CB-808B-4538-9B29-87C44D6C6298}">
      <dgm:prSet/>
      <dgm:spPr/>
      <dgm:t>
        <a:bodyPr/>
        <a:lstStyle/>
        <a:p>
          <a:endParaRPr lang="en-US"/>
        </a:p>
      </dgm:t>
    </dgm:pt>
    <dgm:pt modelId="{E293D06E-D140-4093-AC98-BB8C5EA292FD}">
      <dgm:prSet custT="1"/>
      <dgm:spPr/>
      <dgm:t>
        <a:bodyPr/>
        <a:lstStyle/>
        <a:p>
          <a:r>
            <a:rPr lang="en-US" sz="2000" u="sng" dirty="0" smtClean="0">
              <a:latin typeface="Times New Roman" panose="02020603050405020304" pitchFamily="18" charset="0"/>
              <a:cs typeface="Times New Roman" panose="02020603050405020304" pitchFamily="18" charset="0"/>
            </a:rPr>
            <a:t>Occlusion amblyopia </a:t>
          </a:r>
          <a:r>
            <a:rPr lang="en-US" sz="2000" dirty="0" smtClean="0">
              <a:latin typeface="Times New Roman" panose="02020603050405020304" pitchFamily="18" charset="0"/>
              <a:cs typeface="Times New Roman" panose="02020603050405020304" pitchFamily="18" charset="0"/>
            </a:rPr>
            <a:t>is an iatrogenic visual loss of the ‘good’ eye from excessive occlusion of this eye to treat primary amblyopia in the other eye</a:t>
          </a:r>
          <a:endParaRPr lang="en-US" sz="2000" dirty="0">
            <a:latin typeface="Times New Roman" panose="02020603050405020304" pitchFamily="18" charset="0"/>
            <a:cs typeface="Times New Roman" panose="02020603050405020304" pitchFamily="18" charset="0"/>
          </a:endParaRPr>
        </a:p>
      </dgm:t>
    </dgm:pt>
    <dgm:pt modelId="{473474FC-55E3-4F23-A80B-3820AD6EBEA8}" type="parTrans" cxnId="{61C0FAF9-7739-40A0-89A5-EAB2F4BB7C89}">
      <dgm:prSet/>
      <dgm:spPr/>
      <dgm:t>
        <a:bodyPr/>
        <a:lstStyle/>
        <a:p>
          <a:endParaRPr lang="en-US"/>
        </a:p>
      </dgm:t>
    </dgm:pt>
    <dgm:pt modelId="{A9A24E22-AA10-4B58-8F35-6B8B22DEB01E}" type="sibTrans" cxnId="{61C0FAF9-7739-40A0-89A5-EAB2F4BB7C89}">
      <dgm:prSet/>
      <dgm:spPr/>
      <dgm:t>
        <a:bodyPr/>
        <a:lstStyle/>
        <a:p>
          <a:endParaRPr lang="en-US"/>
        </a:p>
      </dgm:t>
    </dgm:pt>
    <dgm:pt modelId="{49F1C230-7D20-482B-80BB-E46DF30BE66C}" type="pres">
      <dgm:prSet presAssocID="{32BB8997-5FD3-4308-B7BC-429FBF206CDA}" presName="Name0" presStyleCnt="0">
        <dgm:presLayoutVars>
          <dgm:dir/>
          <dgm:animLvl val="lvl"/>
          <dgm:resizeHandles val="exact"/>
        </dgm:presLayoutVars>
      </dgm:prSet>
      <dgm:spPr/>
      <dgm:t>
        <a:bodyPr/>
        <a:lstStyle/>
        <a:p>
          <a:endParaRPr lang="en-US"/>
        </a:p>
      </dgm:t>
    </dgm:pt>
    <dgm:pt modelId="{BA34D214-A7C0-4D93-AEF1-9D7E123EF9CB}" type="pres">
      <dgm:prSet presAssocID="{3CA44377-1C0C-4543-9C5B-6C2FF2EE0F6E}" presName="linNode" presStyleCnt="0"/>
      <dgm:spPr/>
    </dgm:pt>
    <dgm:pt modelId="{35BC5092-91E8-4FC7-8DE9-2D8556D0346B}" type="pres">
      <dgm:prSet presAssocID="{3CA44377-1C0C-4543-9C5B-6C2FF2EE0F6E}" presName="parentText" presStyleLbl="node1" presStyleIdx="0" presStyleCnt="5" custScaleX="106678">
        <dgm:presLayoutVars>
          <dgm:chMax val="1"/>
          <dgm:bulletEnabled val="1"/>
        </dgm:presLayoutVars>
      </dgm:prSet>
      <dgm:spPr/>
      <dgm:t>
        <a:bodyPr/>
        <a:lstStyle/>
        <a:p>
          <a:endParaRPr lang="en-US"/>
        </a:p>
      </dgm:t>
    </dgm:pt>
    <dgm:pt modelId="{9415F28A-A3E0-4C23-B9C1-25BBE5B6C36F}" type="pres">
      <dgm:prSet presAssocID="{3CA44377-1C0C-4543-9C5B-6C2FF2EE0F6E}" presName="descendantText" presStyleLbl="alignAccFollowNode1" presStyleIdx="0" presStyleCnt="5" custScaleX="227203" custScaleY="129466">
        <dgm:presLayoutVars>
          <dgm:bulletEnabled val="1"/>
        </dgm:presLayoutVars>
      </dgm:prSet>
      <dgm:spPr/>
      <dgm:t>
        <a:bodyPr/>
        <a:lstStyle/>
        <a:p>
          <a:endParaRPr lang="en-US"/>
        </a:p>
      </dgm:t>
    </dgm:pt>
    <dgm:pt modelId="{E0B56EF1-93B2-4178-BF74-EC2B0765C1E3}" type="pres">
      <dgm:prSet presAssocID="{3F8863BD-56CA-45F1-BC93-0A00018198EB}" presName="sp" presStyleCnt="0"/>
      <dgm:spPr/>
    </dgm:pt>
    <dgm:pt modelId="{BB93EA83-3029-4B6D-8A6A-38049FD3EAF4}" type="pres">
      <dgm:prSet presAssocID="{6CDC59CE-7140-4762-A5E9-36AAA0550A11}" presName="linNode" presStyleCnt="0"/>
      <dgm:spPr/>
    </dgm:pt>
    <dgm:pt modelId="{8701188E-DBB7-423B-A6DD-5D8FBF049383}" type="pres">
      <dgm:prSet presAssocID="{6CDC59CE-7140-4762-A5E9-36AAA0550A11}" presName="parentText" presStyleLbl="node1" presStyleIdx="1" presStyleCnt="5" custScaleY="108072">
        <dgm:presLayoutVars>
          <dgm:chMax val="1"/>
          <dgm:bulletEnabled val="1"/>
        </dgm:presLayoutVars>
      </dgm:prSet>
      <dgm:spPr/>
      <dgm:t>
        <a:bodyPr/>
        <a:lstStyle/>
        <a:p>
          <a:endParaRPr lang="en-US"/>
        </a:p>
      </dgm:t>
    </dgm:pt>
    <dgm:pt modelId="{C91527C9-37C0-470F-BEC0-CEFD38669A40}" type="pres">
      <dgm:prSet presAssocID="{6CDC59CE-7140-4762-A5E9-36AAA0550A11}" presName="descendantText" presStyleLbl="alignAccFollowNode1" presStyleIdx="1" presStyleCnt="5" custScaleX="213069" custScaleY="130195">
        <dgm:presLayoutVars>
          <dgm:bulletEnabled val="1"/>
        </dgm:presLayoutVars>
      </dgm:prSet>
      <dgm:spPr/>
      <dgm:t>
        <a:bodyPr/>
        <a:lstStyle/>
        <a:p>
          <a:endParaRPr lang="en-US"/>
        </a:p>
      </dgm:t>
    </dgm:pt>
    <dgm:pt modelId="{45A0D21B-F7AC-492E-8638-68025EEBA6FE}" type="pres">
      <dgm:prSet presAssocID="{4546076D-DC5A-4794-8201-B8A286395C78}" presName="sp" presStyleCnt="0"/>
      <dgm:spPr/>
    </dgm:pt>
    <dgm:pt modelId="{DC5456D9-C1D9-413B-9E51-24476801542A}" type="pres">
      <dgm:prSet presAssocID="{EFE1627C-AA0B-4CEF-9085-01118C14B21C}" presName="linNode" presStyleCnt="0"/>
      <dgm:spPr/>
    </dgm:pt>
    <dgm:pt modelId="{188493C4-CE0E-4C99-9938-72A53D2C4F2E}" type="pres">
      <dgm:prSet presAssocID="{EFE1627C-AA0B-4CEF-9085-01118C14B21C}" presName="parentText" presStyleLbl="node1" presStyleIdx="2" presStyleCnt="5" custScaleY="123871">
        <dgm:presLayoutVars>
          <dgm:chMax val="1"/>
          <dgm:bulletEnabled val="1"/>
        </dgm:presLayoutVars>
      </dgm:prSet>
      <dgm:spPr/>
      <dgm:t>
        <a:bodyPr/>
        <a:lstStyle/>
        <a:p>
          <a:endParaRPr lang="en-US"/>
        </a:p>
      </dgm:t>
    </dgm:pt>
    <dgm:pt modelId="{F90600E4-752D-4E1A-B885-C402B571726B}" type="pres">
      <dgm:prSet presAssocID="{EFE1627C-AA0B-4CEF-9085-01118C14B21C}" presName="descendantText" presStyleLbl="alignAccFollowNode1" presStyleIdx="2" presStyleCnt="5" custScaleX="210768" custScaleY="190501">
        <dgm:presLayoutVars>
          <dgm:bulletEnabled val="1"/>
        </dgm:presLayoutVars>
      </dgm:prSet>
      <dgm:spPr/>
      <dgm:t>
        <a:bodyPr/>
        <a:lstStyle/>
        <a:p>
          <a:endParaRPr lang="en-US"/>
        </a:p>
      </dgm:t>
    </dgm:pt>
    <dgm:pt modelId="{123C9A6A-AE98-411C-A6D3-87E071D1BC44}" type="pres">
      <dgm:prSet presAssocID="{91418A22-3430-4FD9-B599-BE57B8C3A6A6}" presName="sp" presStyleCnt="0"/>
      <dgm:spPr/>
    </dgm:pt>
    <dgm:pt modelId="{544CF9AD-F48B-44AE-85A8-98D8A9FB4A2E}" type="pres">
      <dgm:prSet presAssocID="{F6AA511F-9FF8-415C-ACB0-E25522938E2A}" presName="linNode" presStyleCnt="0"/>
      <dgm:spPr/>
    </dgm:pt>
    <dgm:pt modelId="{42EF779D-C4BB-4007-A86F-6479E5E046DF}" type="pres">
      <dgm:prSet presAssocID="{F6AA511F-9FF8-415C-ACB0-E25522938E2A}" presName="parentText" presStyleLbl="node1" presStyleIdx="3" presStyleCnt="5" custScaleY="117238">
        <dgm:presLayoutVars>
          <dgm:chMax val="1"/>
          <dgm:bulletEnabled val="1"/>
        </dgm:presLayoutVars>
      </dgm:prSet>
      <dgm:spPr/>
      <dgm:t>
        <a:bodyPr/>
        <a:lstStyle/>
        <a:p>
          <a:endParaRPr lang="en-US"/>
        </a:p>
      </dgm:t>
    </dgm:pt>
    <dgm:pt modelId="{9A9D56C4-14BB-44AD-8E16-687445A80694}" type="pres">
      <dgm:prSet presAssocID="{F6AA511F-9FF8-415C-ACB0-E25522938E2A}" presName="descendantText" presStyleLbl="alignAccFollowNode1" presStyleIdx="3" presStyleCnt="5" custScaleX="213991" custScaleY="152943">
        <dgm:presLayoutVars>
          <dgm:bulletEnabled val="1"/>
        </dgm:presLayoutVars>
      </dgm:prSet>
      <dgm:spPr/>
      <dgm:t>
        <a:bodyPr/>
        <a:lstStyle/>
        <a:p>
          <a:endParaRPr lang="en-US"/>
        </a:p>
      </dgm:t>
    </dgm:pt>
    <dgm:pt modelId="{91A8602B-7B5F-4835-B4B1-A8C562F77361}" type="pres">
      <dgm:prSet presAssocID="{E61B70E8-B6B6-46CE-9FC1-7DC6B6AF8BAE}" presName="sp" presStyleCnt="0"/>
      <dgm:spPr/>
    </dgm:pt>
    <dgm:pt modelId="{1499EBAA-4BAE-4552-ADE0-3CE120BE9BA2}" type="pres">
      <dgm:prSet presAssocID="{9D6D372A-AB04-4F19-AF29-CD662AF67C87}" presName="linNode" presStyleCnt="0"/>
      <dgm:spPr/>
    </dgm:pt>
    <dgm:pt modelId="{5CD47DA1-C3F8-43A5-8736-A901EDBD986E}" type="pres">
      <dgm:prSet presAssocID="{9D6D372A-AB04-4F19-AF29-CD662AF67C87}" presName="parentText" presStyleLbl="node1" presStyleIdx="4" presStyleCnt="5">
        <dgm:presLayoutVars>
          <dgm:chMax val="1"/>
          <dgm:bulletEnabled val="1"/>
        </dgm:presLayoutVars>
      </dgm:prSet>
      <dgm:spPr/>
      <dgm:t>
        <a:bodyPr/>
        <a:lstStyle/>
        <a:p>
          <a:endParaRPr lang="en-US"/>
        </a:p>
      </dgm:t>
    </dgm:pt>
    <dgm:pt modelId="{1C9484E5-1A4C-4543-AE17-64C73E0DA260}" type="pres">
      <dgm:prSet presAssocID="{9D6D372A-AB04-4F19-AF29-CD662AF67C87}" presName="descendantText" presStyleLbl="alignAccFollowNode1" presStyleIdx="4" presStyleCnt="5" custScaleX="214002" custScaleY="117225">
        <dgm:presLayoutVars>
          <dgm:bulletEnabled val="1"/>
        </dgm:presLayoutVars>
      </dgm:prSet>
      <dgm:spPr/>
      <dgm:t>
        <a:bodyPr/>
        <a:lstStyle/>
        <a:p>
          <a:endParaRPr lang="en-US"/>
        </a:p>
      </dgm:t>
    </dgm:pt>
  </dgm:ptLst>
  <dgm:cxnLst>
    <dgm:cxn modelId="{3E2FF874-B23D-4170-9E0A-78B1B36FCE36}" srcId="{32BB8997-5FD3-4308-B7BC-429FBF206CDA}" destId="{3CA44377-1C0C-4543-9C5B-6C2FF2EE0F6E}" srcOrd="0" destOrd="0" parTransId="{2511ED83-593A-4668-A055-BE4E7E55AF6E}" sibTransId="{3F8863BD-56CA-45F1-BC93-0A00018198EB}"/>
    <dgm:cxn modelId="{9BF7BFA2-66EB-4F6A-BFB9-3D1B1B2F70F6}" type="presOf" srcId="{9D6D372A-AB04-4F19-AF29-CD662AF67C87}" destId="{5CD47DA1-C3F8-43A5-8736-A901EDBD986E}" srcOrd="0" destOrd="0" presId="urn:microsoft.com/office/officeart/2005/8/layout/vList5"/>
    <dgm:cxn modelId="{C88E7AF7-9C76-4AEF-BA3A-300CEC7FB666}" srcId="{6CDC59CE-7140-4762-A5E9-36AAA0550A11}" destId="{FFCDD490-2E75-4E9F-8865-2A0D6C6AD84A}" srcOrd="0" destOrd="0" parTransId="{C595A402-55B6-4847-AD97-31BDD4087D88}" sibTransId="{2C13ADD6-903C-4788-8B38-E5B2BA14DE19}"/>
    <dgm:cxn modelId="{8C3DD260-0745-401F-9E60-16E91F3E6271}" type="presOf" srcId="{4411A4A9-3C83-4494-B495-E08F2E8E6162}" destId="{9415F28A-A3E0-4C23-B9C1-25BBE5B6C36F}" srcOrd="0" destOrd="0" presId="urn:microsoft.com/office/officeart/2005/8/layout/vList5"/>
    <dgm:cxn modelId="{4BDACEBC-B64E-4D51-A518-02B0796331D0}" type="presOf" srcId="{12B70287-3584-4A3D-B90B-526C76C15DBD}" destId="{1C9484E5-1A4C-4543-AE17-64C73E0DA260}" srcOrd="0" destOrd="0" presId="urn:microsoft.com/office/officeart/2005/8/layout/vList5"/>
    <dgm:cxn modelId="{DB49532F-72AA-436D-B999-53553202EB13}" srcId="{32BB8997-5FD3-4308-B7BC-429FBF206CDA}" destId="{F6AA511F-9FF8-415C-ACB0-E25522938E2A}" srcOrd="3" destOrd="0" parTransId="{9CC6F93C-F76E-484D-81D9-C598C980C526}" sibTransId="{E61B70E8-B6B6-46CE-9FC1-7DC6B6AF8BAE}"/>
    <dgm:cxn modelId="{AE9A35A4-B0E6-48BB-96EE-BC83BD709456}" type="presOf" srcId="{6CDC59CE-7140-4762-A5E9-36AAA0550A11}" destId="{8701188E-DBB7-423B-A6DD-5D8FBF049383}" srcOrd="0" destOrd="0" presId="urn:microsoft.com/office/officeart/2005/8/layout/vList5"/>
    <dgm:cxn modelId="{DE594AF8-6F91-450B-86BE-879B4DDBC70C}" type="presOf" srcId="{3CA44377-1C0C-4543-9C5B-6C2FF2EE0F6E}" destId="{35BC5092-91E8-4FC7-8DE9-2D8556D0346B}" srcOrd="0" destOrd="0" presId="urn:microsoft.com/office/officeart/2005/8/layout/vList5"/>
    <dgm:cxn modelId="{113A7949-9A74-4815-A31C-B6DD147F1449}" type="presOf" srcId="{32BB8997-5FD3-4308-B7BC-429FBF206CDA}" destId="{49F1C230-7D20-482B-80BB-E46DF30BE66C}" srcOrd="0" destOrd="0" presId="urn:microsoft.com/office/officeart/2005/8/layout/vList5"/>
    <dgm:cxn modelId="{C1EEEEBA-7613-4198-ABBD-E5F014EAEB57}" type="presOf" srcId="{E293D06E-D140-4093-AC98-BB8C5EA292FD}" destId="{9A9D56C4-14BB-44AD-8E16-687445A80694}" srcOrd="0" destOrd="1" presId="urn:microsoft.com/office/officeart/2005/8/layout/vList5"/>
    <dgm:cxn modelId="{649A0F97-2753-4CCC-A941-1D40CA223C40}" type="presOf" srcId="{24DF61D9-08F3-43A9-99F9-25E412F14CFC}" destId="{9A9D56C4-14BB-44AD-8E16-687445A80694}" srcOrd="0" destOrd="0" presId="urn:microsoft.com/office/officeart/2005/8/layout/vList5"/>
    <dgm:cxn modelId="{5E1146CB-808B-4538-9B29-87C44D6C6298}" srcId="{32BB8997-5FD3-4308-B7BC-429FBF206CDA}" destId="{9D6D372A-AB04-4F19-AF29-CD662AF67C87}" srcOrd="4" destOrd="0" parTransId="{CFBF6E3E-0971-465B-B0E0-ED9345684046}" sibTransId="{C9EA21D7-D990-48CC-8DFC-CA8A0CDDEAF9}"/>
    <dgm:cxn modelId="{094FAF85-69DE-4791-9B76-222267EDC2DE}" srcId="{32BB8997-5FD3-4308-B7BC-429FBF206CDA}" destId="{EFE1627C-AA0B-4CEF-9085-01118C14B21C}" srcOrd="2" destOrd="0" parTransId="{643BFA7A-CBE8-4585-9A20-45D9CA51408D}" sibTransId="{91418A22-3430-4FD9-B599-BE57B8C3A6A6}"/>
    <dgm:cxn modelId="{AE0B2E05-8F2A-4224-BA97-B0B3A1DE9836}" type="presOf" srcId="{EFE1627C-AA0B-4CEF-9085-01118C14B21C}" destId="{188493C4-CE0E-4C99-9938-72A53D2C4F2E}" srcOrd="0" destOrd="0" presId="urn:microsoft.com/office/officeart/2005/8/layout/vList5"/>
    <dgm:cxn modelId="{EAAF7613-36AB-4C27-8382-88B39B37533A}" srcId="{3CA44377-1C0C-4543-9C5B-6C2FF2EE0F6E}" destId="{4411A4A9-3C83-4494-B495-E08F2E8E6162}" srcOrd="0" destOrd="0" parTransId="{E548F766-1783-4C4F-BB23-B304804CA0E0}" sibTransId="{C7BFCF5C-653C-41D6-A497-C9E53E45CE4F}"/>
    <dgm:cxn modelId="{39085D51-F55D-4660-B015-0DDBB3477C06}" srcId="{EFE1627C-AA0B-4CEF-9085-01118C14B21C}" destId="{7D136BD8-98A4-4465-9506-B938A1AE3ABC}" srcOrd="0" destOrd="0" parTransId="{19D7E391-83F2-44E0-9DB1-35F26DEC59F9}" sibTransId="{43571BCD-D9AB-48B2-9629-FCA05B2D661D}"/>
    <dgm:cxn modelId="{BEE17D80-2B28-4FCD-BB4D-D43100239429}" srcId="{9D6D372A-AB04-4F19-AF29-CD662AF67C87}" destId="{12B70287-3584-4A3D-B90B-526C76C15DBD}" srcOrd="0" destOrd="0" parTransId="{DCDA5E75-4376-4A73-A064-EB6264099E19}" sibTransId="{3368BCB1-B939-4193-9B35-600D680BE6C0}"/>
    <dgm:cxn modelId="{A2661B9D-96D5-4359-B827-53107D38F0D5}" type="presOf" srcId="{7D136BD8-98A4-4465-9506-B938A1AE3ABC}" destId="{F90600E4-752D-4E1A-B885-C402B571726B}" srcOrd="0" destOrd="0" presId="urn:microsoft.com/office/officeart/2005/8/layout/vList5"/>
    <dgm:cxn modelId="{880221E9-0D7D-4DE9-B0EF-80DA22842C5C}" type="presOf" srcId="{FFCDD490-2E75-4E9F-8865-2A0D6C6AD84A}" destId="{C91527C9-37C0-470F-BEC0-CEFD38669A40}" srcOrd="0" destOrd="0" presId="urn:microsoft.com/office/officeart/2005/8/layout/vList5"/>
    <dgm:cxn modelId="{972DE7ED-F6D0-4204-A5BC-1E44EC07C485}" type="presOf" srcId="{F6AA511F-9FF8-415C-ACB0-E25522938E2A}" destId="{42EF779D-C4BB-4007-A86F-6479E5E046DF}" srcOrd="0" destOrd="0" presId="urn:microsoft.com/office/officeart/2005/8/layout/vList5"/>
    <dgm:cxn modelId="{DBB11737-3491-40D2-84F4-58C801E5CAEF}" srcId="{32BB8997-5FD3-4308-B7BC-429FBF206CDA}" destId="{6CDC59CE-7140-4762-A5E9-36AAA0550A11}" srcOrd="1" destOrd="0" parTransId="{C25EA44E-147B-4EC4-AF40-C1A2026492A5}" sibTransId="{4546076D-DC5A-4794-8201-B8A286395C78}"/>
    <dgm:cxn modelId="{82E04265-B637-4C52-A068-7FE821073D5D}" srcId="{F6AA511F-9FF8-415C-ACB0-E25522938E2A}" destId="{24DF61D9-08F3-43A9-99F9-25E412F14CFC}" srcOrd="0" destOrd="0" parTransId="{7B70A401-540A-4A05-A29A-4851508AF595}" sibTransId="{2FD9AFEB-F2A3-4BDE-AD40-591929157DF1}"/>
    <dgm:cxn modelId="{61C0FAF9-7739-40A0-89A5-EAB2F4BB7C89}" srcId="{F6AA511F-9FF8-415C-ACB0-E25522938E2A}" destId="{E293D06E-D140-4093-AC98-BB8C5EA292FD}" srcOrd="1" destOrd="0" parTransId="{473474FC-55E3-4F23-A80B-3820AD6EBEA8}" sibTransId="{A9A24E22-AA10-4B58-8F35-6B8B22DEB01E}"/>
    <dgm:cxn modelId="{DD764409-82FA-4EEC-95CF-72FB442449FF}" type="presParOf" srcId="{49F1C230-7D20-482B-80BB-E46DF30BE66C}" destId="{BA34D214-A7C0-4D93-AEF1-9D7E123EF9CB}" srcOrd="0" destOrd="0" presId="urn:microsoft.com/office/officeart/2005/8/layout/vList5"/>
    <dgm:cxn modelId="{1AEC9583-BE4E-497F-92AB-C1F548E34330}" type="presParOf" srcId="{BA34D214-A7C0-4D93-AEF1-9D7E123EF9CB}" destId="{35BC5092-91E8-4FC7-8DE9-2D8556D0346B}" srcOrd="0" destOrd="0" presId="urn:microsoft.com/office/officeart/2005/8/layout/vList5"/>
    <dgm:cxn modelId="{F876115C-DD00-4343-8B6B-C73AC7FB1DDA}" type="presParOf" srcId="{BA34D214-A7C0-4D93-AEF1-9D7E123EF9CB}" destId="{9415F28A-A3E0-4C23-B9C1-25BBE5B6C36F}" srcOrd="1" destOrd="0" presId="urn:microsoft.com/office/officeart/2005/8/layout/vList5"/>
    <dgm:cxn modelId="{7B6D5786-095D-4C39-8F67-F10B756AB4E4}" type="presParOf" srcId="{49F1C230-7D20-482B-80BB-E46DF30BE66C}" destId="{E0B56EF1-93B2-4178-BF74-EC2B0765C1E3}" srcOrd="1" destOrd="0" presId="urn:microsoft.com/office/officeart/2005/8/layout/vList5"/>
    <dgm:cxn modelId="{EC0AB928-C9C2-459C-A22E-1EA9588925A3}" type="presParOf" srcId="{49F1C230-7D20-482B-80BB-E46DF30BE66C}" destId="{BB93EA83-3029-4B6D-8A6A-38049FD3EAF4}" srcOrd="2" destOrd="0" presId="urn:microsoft.com/office/officeart/2005/8/layout/vList5"/>
    <dgm:cxn modelId="{D7CDF438-CB31-48F1-AAD6-5135E0090BAB}" type="presParOf" srcId="{BB93EA83-3029-4B6D-8A6A-38049FD3EAF4}" destId="{8701188E-DBB7-423B-A6DD-5D8FBF049383}" srcOrd="0" destOrd="0" presId="urn:microsoft.com/office/officeart/2005/8/layout/vList5"/>
    <dgm:cxn modelId="{D80B986A-A163-43DE-A1F4-DB95E61C7322}" type="presParOf" srcId="{BB93EA83-3029-4B6D-8A6A-38049FD3EAF4}" destId="{C91527C9-37C0-470F-BEC0-CEFD38669A40}" srcOrd="1" destOrd="0" presId="urn:microsoft.com/office/officeart/2005/8/layout/vList5"/>
    <dgm:cxn modelId="{6BC3EF4F-D47A-492A-BD9C-8A88A17571F8}" type="presParOf" srcId="{49F1C230-7D20-482B-80BB-E46DF30BE66C}" destId="{45A0D21B-F7AC-492E-8638-68025EEBA6FE}" srcOrd="3" destOrd="0" presId="urn:microsoft.com/office/officeart/2005/8/layout/vList5"/>
    <dgm:cxn modelId="{8D7B093D-F44A-41A5-B1D4-1D0A89010F4E}" type="presParOf" srcId="{49F1C230-7D20-482B-80BB-E46DF30BE66C}" destId="{DC5456D9-C1D9-413B-9E51-24476801542A}" srcOrd="4" destOrd="0" presId="urn:microsoft.com/office/officeart/2005/8/layout/vList5"/>
    <dgm:cxn modelId="{C066CBF6-F857-4C9D-BB43-90401E542F19}" type="presParOf" srcId="{DC5456D9-C1D9-413B-9E51-24476801542A}" destId="{188493C4-CE0E-4C99-9938-72A53D2C4F2E}" srcOrd="0" destOrd="0" presId="urn:microsoft.com/office/officeart/2005/8/layout/vList5"/>
    <dgm:cxn modelId="{064AFFE2-303B-467A-8D4C-42C76E324A03}" type="presParOf" srcId="{DC5456D9-C1D9-413B-9E51-24476801542A}" destId="{F90600E4-752D-4E1A-B885-C402B571726B}" srcOrd="1" destOrd="0" presId="urn:microsoft.com/office/officeart/2005/8/layout/vList5"/>
    <dgm:cxn modelId="{BAC547E4-7A8C-4ADE-B8C4-E35E1D9AB36E}" type="presParOf" srcId="{49F1C230-7D20-482B-80BB-E46DF30BE66C}" destId="{123C9A6A-AE98-411C-A6D3-87E071D1BC44}" srcOrd="5" destOrd="0" presId="urn:microsoft.com/office/officeart/2005/8/layout/vList5"/>
    <dgm:cxn modelId="{CCA704F2-0A80-4F8F-B3B0-1C8C3C8BA5E5}" type="presParOf" srcId="{49F1C230-7D20-482B-80BB-E46DF30BE66C}" destId="{544CF9AD-F48B-44AE-85A8-98D8A9FB4A2E}" srcOrd="6" destOrd="0" presId="urn:microsoft.com/office/officeart/2005/8/layout/vList5"/>
    <dgm:cxn modelId="{9C7508ED-5BFD-4555-AB0D-31A456DAA0CA}" type="presParOf" srcId="{544CF9AD-F48B-44AE-85A8-98D8A9FB4A2E}" destId="{42EF779D-C4BB-4007-A86F-6479E5E046DF}" srcOrd="0" destOrd="0" presId="urn:microsoft.com/office/officeart/2005/8/layout/vList5"/>
    <dgm:cxn modelId="{3F88898C-C29E-4CC6-8C8D-6D6B4B8CCDDE}" type="presParOf" srcId="{544CF9AD-F48B-44AE-85A8-98D8A9FB4A2E}" destId="{9A9D56C4-14BB-44AD-8E16-687445A80694}" srcOrd="1" destOrd="0" presId="urn:microsoft.com/office/officeart/2005/8/layout/vList5"/>
    <dgm:cxn modelId="{3058D699-D378-49E1-9C81-38255D6D6C6C}" type="presParOf" srcId="{49F1C230-7D20-482B-80BB-E46DF30BE66C}" destId="{91A8602B-7B5F-4835-B4B1-A8C562F77361}" srcOrd="7" destOrd="0" presId="urn:microsoft.com/office/officeart/2005/8/layout/vList5"/>
    <dgm:cxn modelId="{2F02A9C3-6A61-4CC3-91BE-F5557AA57AC2}" type="presParOf" srcId="{49F1C230-7D20-482B-80BB-E46DF30BE66C}" destId="{1499EBAA-4BAE-4552-ADE0-3CE120BE9BA2}" srcOrd="8" destOrd="0" presId="urn:microsoft.com/office/officeart/2005/8/layout/vList5"/>
    <dgm:cxn modelId="{EBF496FC-F0AB-468C-9306-189D1847BEBB}" type="presParOf" srcId="{1499EBAA-4BAE-4552-ADE0-3CE120BE9BA2}" destId="{5CD47DA1-C3F8-43A5-8736-A901EDBD986E}" srcOrd="0" destOrd="0" presId="urn:microsoft.com/office/officeart/2005/8/layout/vList5"/>
    <dgm:cxn modelId="{A0D78D96-873F-49DB-A49A-9CAA4CA9DACA}" type="presParOf" srcId="{1499EBAA-4BAE-4552-ADE0-3CE120BE9BA2}" destId="{1C9484E5-1A4C-4543-AE17-64C73E0DA260}"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A8FEEBCD-03AC-4746-AA7F-849DB05A490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C60E873-4562-4D9A-85A1-C71584B227C4}">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TREATMENT OF AMBLYOPIA</a:t>
          </a:r>
          <a:endParaRPr lang="en-US" sz="2400" dirty="0">
            <a:latin typeface="Times New Roman" panose="02020603050405020304" pitchFamily="18" charset="0"/>
            <a:cs typeface="Times New Roman" panose="02020603050405020304" pitchFamily="18" charset="0"/>
          </a:endParaRPr>
        </a:p>
      </dgm:t>
    </dgm:pt>
    <dgm:pt modelId="{1E8696F8-F2D0-4F98-BA27-EE685C3A78CB}" type="parTrans" cxnId="{A8D38530-20F8-4FF9-AB47-04341F0A3EC4}">
      <dgm:prSet/>
      <dgm:spPr/>
      <dgm:t>
        <a:bodyPr/>
        <a:lstStyle/>
        <a:p>
          <a:endParaRPr lang="en-US"/>
        </a:p>
      </dgm:t>
    </dgm:pt>
    <dgm:pt modelId="{6788BC3F-0EDA-4580-BFEC-7F73C374FD59}" type="sibTrans" cxnId="{A8D38530-20F8-4FF9-AB47-04341F0A3EC4}">
      <dgm:prSet/>
      <dgm:spPr/>
      <dgm:t>
        <a:bodyPr/>
        <a:lstStyle/>
        <a:p>
          <a:endParaRPr lang="en-US"/>
        </a:p>
      </dgm:t>
    </dgm:pt>
    <dgm:pt modelId="{05693C25-E835-402E-88EB-BD0D53D48935}">
      <dgm:prSet phldrT="[Text]" custT="1"/>
      <dgm:spPr/>
      <dgm:t>
        <a:bodyPr/>
        <a:lstStyle/>
        <a:p>
          <a:r>
            <a:rPr lang="en-US" sz="2000" dirty="0" smtClean="0">
              <a:latin typeface="Times New Roman" panose="02020603050405020304" pitchFamily="18" charset="0"/>
              <a:cs typeface="Times New Roman" panose="02020603050405020304" pitchFamily="18" charset="0"/>
            </a:rPr>
            <a:t>For Deprivation amblyopia  this period is very short (weeks to months)</a:t>
          </a:r>
          <a:endParaRPr lang="en-US" sz="2000" dirty="0">
            <a:latin typeface="Times New Roman" panose="02020603050405020304" pitchFamily="18" charset="0"/>
            <a:cs typeface="Times New Roman" panose="02020603050405020304" pitchFamily="18" charset="0"/>
          </a:endParaRPr>
        </a:p>
      </dgm:t>
    </dgm:pt>
    <dgm:pt modelId="{DAEF42C8-88A9-4B56-9D53-909A1C1EE499}" type="parTrans" cxnId="{02AEBDFC-701A-400D-9F60-C320A8477579}">
      <dgm:prSet/>
      <dgm:spPr/>
      <dgm:t>
        <a:bodyPr/>
        <a:lstStyle/>
        <a:p>
          <a:endParaRPr lang="en-US"/>
        </a:p>
      </dgm:t>
    </dgm:pt>
    <dgm:pt modelId="{1772E380-4717-41F4-A180-47D94F928653}" type="sibTrans" cxnId="{02AEBDFC-701A-400D-9F60-C320A8477579}">
      <dgm:prSet/>
      <dgm:spPr/>
      <dgm:t>
        <a:bodyPr/>
        <a:lstStyle/>
        <a:p>
          <a:endParaRPr lang="en-US"/>
        </a:p>
      </dgm:t>
    </dgm:pt>
    <dgm:pt modelId="{14C4B8A4-D3B7-448B-9965-7BEEFC9775B4}">
      <dgm:prSet phldrT="[Text]" custT="1"/>
      <dgm:spPr/>
      <dgm:t>
        <a:bodyPr/>
        <a:lstStyle/>
        <a:p>
          <a:r>
            <a:rPr lang="en-US" sz="2000" dirty="0" smtClean="0">
              <a:latin typeface="Times New Roman" panose="02020603050405020304" pitchFamily="18" charset="0"/>
              <a:cs typeface="Times New Roman" panose="02020603050405020304" pitchFamily="18" charset="0"/>
            </a:rPr>
            <a:t>In </a:t>
          </a:r>
          <a:r>
            <a:rPr lang="en-US" sz="2000" dirty="0" err="1" smtClean="0">
              <a:latin typeface="Times New Roman" panose="02020603050405020304" pitchFamily="18" charset="0"/>
              <a:cs typeface="Times New Roman" panose="02020603050405020304" pitchFamily="18" charset="0"/>
            </a:rPr>
            <a:t>Strabismic</a:t>
          </a:r>
          <a:r>
            <a:rPr lang="en-US" sz="2000" dirty="0" smtClean="0">
              <a:latin typeface="Times New Roman" panose="02020603050405020304" pitchFamily="18" charset="0"/>
              <a:cs typeface="Times New Roman" panose="02020603050405020304" pitchFamily="18" charset="0"/>
            </a:rPr>
            <a:t>  amblyopia it is until the age of about 9 years</a:t>
          </a:r>
          <a:endParaRPr lang="en-US" sz="2000" dirty="0">
            <a:latin typeface="Times New Roman" panose="02020603050405020304" pitchFamily="18" charset="0"/>
            <a:cs typeface="Times New Roman" panose="02020603050405020304" pitchFamily="18" charset="0"/>
          </a:endParaRPr>
        </a:p>
      </dgm:t>
    </dgm:pt>
    <dgm:pt modelId="{0ED0BF96-CE3C-4FF8-BD37-3B437CA04E14}" type="parTrans" cxnId="{40C381B4-6DF6-45D7-AC32-4F279DFF373F}">
      <dgm:prSet/>
      <dgm:spPr/>
      <dgm:t>
        <a:bodyPr/>
        <a:lstStyle/>
        <a:p>
          <a:endParaRPr lang="en-US"/>
        </a:p>
      </dgm:t>
    </dgm:pt>
    <dgm:pt modelId="{30EF03A8-A3E4-4C69-AAAF-AC9E6021D9A7}" type="sibTrans" cxnId="{40C381B4-6DF6-45D7-AC32-4F279DFF373F}">
      <dgm:prSet/>
      <dgm:spPr/>
      <dgm:t>
        <a:bodyPr/>
        <a:lstStyle/>
        <a:p>
          <a:endParaRPr lang="en-US"/>
        </a:p>
      </dgm:t>
    </dgm:pt>
    <dgm:pt modelId="{17037C76-21E2-4BE2-BBA0-23CB5E30C629}">
      <dgm:prSet phldrT="[Text]" custT="1"/>
      <dgm:spPr/>
      <dgm:t>
        <a:bodyPr/>
        <a:lstStyle/>
        <a:p>
          <a:r>
            <a:rPr lang="en-US" sz="2000" dirty="0" smtClean="0">
              <a:latin typeface="Times New Roman" panose="02020603050405020304" pitchFamily="18" charset="0"/>
              <a:cs typeface="Times New Roman" panose="02020603050405020304" pitchFamily="18" charset="0"/>
            </a:rPr>
            <a:t>In </a:t>
          </a:r>
          <a:r>
            <a:rPr lang="en-US" sz="2000" dirty="0" err="1" smtClean="0">
              <a:latin typeface="Times New Roman" panose="02020603050405020304" pitchFamily="18" charset="0"/>
              <a:cs typeface="Times New Roman" panose="02020603050405020304" pitchFamily="18" charset="0"/>
            </a:rPr>
            <a:t>Anisometropic</a:t>
          </a:r>
          <a:r>
            <a:rPr lang="en-US" sz="2000" dirty="0" smtClean="0">
              <a:latin typeface="Times New Roman" panose="02020603050405020304" pitchFamily="18" charset="0"/>
              <a:cs typeface="Times New Roman" panose="02020603050405020304" pitchFamily="18" charset="0"/>
            </a:rPr>
            <a:t> amblyopia it is even longer (11-12 years)</a:t>
          </a:r>
          <a:endParaRPr lang="en-US" sz="2000" dirty="0">
            <a:latin typeface="Times New Roman" panose="02020603050405020304" pitchFamily="18" charset="0"/>
            <a:cs typeface="Times New Roman" panose="02020603050405020304" pitchFamily="18" charset="0"/>
          </a:endParaRPr>
        </a:p>
      </dgm:t>
    </dgm:pt>
    <dgm:pt modelId="{D497DCAB-0D65-4E11-9AAB-D4E5AA5C8C8E}" type="parTrans" cxnId="{0E235114-F2AA-4648-B0DB-18836D31D045}">
      <dgm:prSet/>
      <dgm:spPr/>
      <dgm:t>
        <a:bodyPr/>
        <a:lstStyle/>
        <a:p>
          <a:endParaRPr lang="en-US"/>
        </a:p>
      </dgm:t>
    </dgm:pt>
    <dgm:pt modelId="{138876E7-8057-4D21-9FDF-784DEB9B4B19}" type="sibTrans" cxnId="{0E235114-F2AA-4648-B0DB-18836D31D045}">
      <dgm:prSet/>
      <dgm:spPr/>
      <dgm:t>
        <a:bodyPr/>
        <a:lstStyle/>
        <a:p>
          <a:endParaRPr lang="en-US"/>
        </a:p>
      </dgm:t>
    </dgm:pt>
    <dgm:pt modelId="{BB9483A7-C9B2-43B6-913B-DACEAE2487A1}">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The Sensitive period is that time when amblyopia can be reversed. </a:t>
          </a:r>
          <a:endParaRPr lang="en-US" sz="2400" dirty="0">
            <a:latin typeface="Times New Roman" panose="02020603050405020304" pitchFamily="18" charset="0"/>
            <a:cs typeface="Times New Roman" panose="02020603050405020304" pitchFamily="18" charset="0"/>
          </a:endParaRPr>
        </a:p>
      </dgm:t>
    </dgm:pt>
    <dgm:pt modelId="{D6379E39-B5EB-4073-8BF3-A39D6E0DD824}" type="parTrans" cxnId="{9FA4D0E7-30A8-4752-985E-6CA75AB369AD}">
      <dgm:prSet/>
      <dgm:spPr/>
      <dgm:t>
        <a:bodyPr/>
        <a:lstStyle/>
        <a:p>
          <a:endParaRPr lang="en-US"/>
        </a:p>
      </dgm:t>
    </dgm:pt>
    <dgm:pt modelId="{529CBAA1-E03B-44D5-B539-207F10585119}" type="sibTrans" cxnId="{9FA4D0E7-30A8-4752-985E-6CA75AB369AD}">
      <dgm:prSet/>
      <dgm:spPr/>
      <dgm:t>
        <a:bodyPr/>
        <a:lstStyle/>
        <a:p>
          <a:endParaRPr lang="en-US"/>
        </a:p>
      </dgm:t>
    </dgm:pt>
    <dgm:pt modelId="{DF464794-8106-4109-A88F-13A57FE7A64D}">
      <dgm:prSet phldrT="[Text]" custT="1"/>
      <dgm:spPr/>
      <dgm:t>
        <a:bodyPr/>
        <a:lstStyle/>
        <a:p>
          <a:r>
            <a:rPr lang="en-US" sz="2000" dirty="0" smtClean="0">
              <a:latin typeface="Times New Roman" panose="02020603050405020304" pitchFamily="18" charset="0"/>
              <a:cs typeface="Times New Roman" panose="02020603050405020304" pitchFamily="18" charset="0"/>
            </a:rPr>
            <a:t>Nearly all amblyopia is reversible if discovered at an early age and treated appropriately. Treatment effectiveness declines after the age of 5 years.</a:t>
          </a:r>
          <a:endParaRPr lang="en-US" sz="2000" dirty="0">
            <a:latin typeface="Times New Roman" panose="02020603050405020304" pitchFamily="18" charset="0"/>
            <a:cs typeface="Times New Roman" panose="02020603050405020304" pitchFamily="18" charset="0"/>
          </a:endParaRPr>
        </a:p>
      </dgm:t>
    </dgm:pt>
    <dgm:pt modelId="{1B847DA8-39FB-4EFF-BB68-3E0FDC2A3E13}" type="parTrans" cxnId="{41742F1E-D663-4E4E-97AC-94B4E9F77BB6}">
      <dgm:prSet/>
      <dgm:spPr/>
      <dgm:t>
        <a:bodyPr/>
        <a:lstStyle/>
        <a:p>
          <a:endParaRPr lang="en-US"/>
        </a:p>
      </dgm:t>
    </dgm:pt>
    <dgm:pt modelId="{83E82B84-A3D7-4746-BB2B-E46DCD3826C9}" type="sibTrans" cxnId="{41742F1E-D663-4E4E-97AC-94B4E9F77BB6}">
      <dgm:prSet/>
      <dgm:spPr/>
      <dgm:t>
        <a:bodyPr/>
        <a:lstStyle/>
        <a:p>
          <a:endParaRPr lang="en-US"/>
        </a:p>
      </dgm:t>
    </dgm:pt>
    <dgm:pt modelId="{AB7B5DFB-90E4-4A5A-B03D-7F139AAD34D8}">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Treatment of amblyopia involves correcting the underlying cause and penalization of the sound eye during               </a:t>
          </a:r>
          <a:r>
            <a:rPr lang="en-US" sz="2400" b="1" i="0" u="sng" dirty="0" smtClean="0">
              <a:latin typeface="Times New Roman" panose="02020603050405020304" pitchFamily="18" charset="0"/>
              <a:cs typeface="Times New Roman" panose="02020603050405020304" pitchFamily="18" charset="0"/>
            </a:rPr>
            <a:t>the ”critical period” of brain plasticity</a:t>
          </a:r>
          <a:endParaRPr lang="en-US" sz="2400" b="1" i="0" u="sng" dirty="0">
            <a:latin typeface="Times New Roman" panose="02020603050405020304" pitchFamily="18" charset="0"/>
            <a:cs typeface="Times New Roman" panose="02020603050405020304" pitchFamily="18" charset="0"/>
          </a:endParaRPr>
        </a:p>
      </dgm:t>
    </dgm:pt>
    <dgm:pt modelId="{31EF16C6-2BDD-4038-B968-D9019A2B5E36}" type="parTrans" cxnId="{5CD10310-CE20-42AF-9CA9-9390AD3CB402}">
      <dgm:prSet/>
      <dgm:spPr/>
      <dgm:t>
        <a:bodyPr/>
        <a:lstStyle/>
        <a:p>
          <a:endParaRPr lang="en-US"/>
        </a:p>
      </dgm:t>
    </dgm:pt>
    <dgm:pt modelId="{2890AE64-6D68-4E57-A8D5-578EFB792630}" type="sibTrans" cxnId="{5CD10310-CE20-42AF-9CA9-9390AD3CB402}">
      <dgm:prSet/>
      <dgm:spPr/>
      <dgm:t>
        <a:bodyPr/>
        <a:lstStyle/>
        <a:p>
          <a:endParaRPr lang="en-US"/>
        </a:p>
      </dgm:t>
    </dgm:pt>
    <dgm:pt modelId="{9B5C1695-2F4D-4F5F-9678-8E9E86D2BC8F}">
      <dgm:prSet phldrT="[Text]" custT="1"/>
      <dgm:spPr/>
      <dgm:t>
        <a:bodyPr/>
        <a:lstStyle/>
        <a:p>
          <a:r>
            <a:rPr lang="en-US" sz="2000" dirty="0" smtClean="0">
              <a:latin typeface="Times New Roman" panose="02020603050405020304" pitchFamily="18" charset="0"/>
              <a:cs typeface="Times New Roman" panose="02020603050405020304" pitchFamily="18" charset="0"/>
            </a:rPr>
            <a:t>The sensitive period for amblyopia starts in early infancy and continues to at least the age of 6 years and sometimes beyond the age of 8-9 years</a:t>
          </a:r>
          <a:endParaRPr lang="en-US" sz="2000" dirty="0">
            <a:latin typeface="Times New Roman" panose="02020603050405020304" pitchFamily="18" charset="0"/>
            <a:cs typeface="Times New Roman" panose="02020603050405020304" pitchFamily="18" charset="0"/>
          </a:endParaRPr>
        </a:p>
      </dgm:t>
    </dgm:pt>
    <dgm:pt modelId="{05173B3D-B544-4C6B-9166-8F458394CD26}" type="parTrans" cxnId="{3565CDD5-BEE9-466D-BDA9-5148F60926F9}">
      <dgm:prSet/>
      <dgm:spPr/>
      <dgm:t>
        <a:bodyPr/>
        <a:lstStyle/>
        <a:p>
          <a:endParaRPr lang="en-US"/>
        </a:p>
      </dgm:t>
    </dgm:pt>
    <dgm:pt modelId="{73FF2179-0392-4AB3-B49E-03B53EBA6A9C}" type="sibTrans" cxnId="{3565CDD5-BEE9-466D-BDA9-5148F60926F9}">
      <dgm:prSet/>
      <dgm:spPr/>
      <dgm:t>
        <a:bodyPr/>
        <a:lstStyle/>
        <a:p>
          <a:endParaRPr lang="en-US"/>
        </a:p>
      </dgm:t>
    </dgm:pt>
    <dgm:pt modelId="{7516ACD0-8988-4597-8560-2EFE6CC91582}">
      <dgm:prSet custT="1"/>
      <dgm:spPr/>
      <dgm:t>
        <a:bodyPr/>
        <a:lstStyle/>
        <a:p>
          <a:r>
            <a:rPr lang="en-US" sz="2000" dirty="0" smtClean="0">
              <a:latin typeface="Times New Roman" panose="02020603050405020304" pitchFamily="18" charset="0"/>
              <a:cs typeface="Times New Roman" panose="02020603050405020304" pitchFamily="18" charset="0"/>
            </a:rPr>
            <a:t>Recent studies, however, suggest treatment of older individuals may be successful as the plasticity of the visual system may extend into adulthood → There is a suggestion of cortical plasticity in adults that may allow for some vision improvement into adulthood.</a:t>
          </a:r>
          <a:endParaRPr lang="en-US" sz="2000" dirty="0">
            <a:latin typeface="Times New Roman" panose="02020603050405020304" pitchFamily="18" charset="0"/>
            <a:cs typeface="Times New Roman" panose="02020603050405020304" pitchFamily="18" charset="0"/>
          </a:endParaRPr>
        </a:p>
      </dgm:t>
    </dgm:pt>
    <dgm:pt modelId="{68CE87AD-03C1-45C1-86E0-4C7AFDCB311C}" type="parTrans" cxnId="{1BA3F7B8-D0F8-4DEC-8799-151BF339381F}">
      <dgm:prSet/>
      <dgm:spPr/>
      <dgm:t>
        <a:bodyPr/>
        <a:lstStyle/>
        <a:p>
          <a:endParaRPr lang="en-US"/>
        </a:p>
      </dgm:t>
    </dgm:pt>
    <dgm:pt modelId="{6A70D53E-B479-472C-B189-461AED41121A}" type="sibTrans" cxnId="{1BA3F7B8-D0F8-4DEC-8799-151BF339381F}">
      <dgm:prSet/>
      <dgm:spPr/>
      <dgm:t>
        <a:bodyPr/>
        <a:lstStyle/>
        <a:p>
          <a:endParaRPr lang="en-US"/>
        </a:p>
      </dgm:t>
    </dgm:pt>
    <dgm:pt modelId="{17FE0A64-CA63-4769-85F0-37DF4EB580E9}">
      <dgm:prSet custT="1"/>
      <dgm:spPr/>
      <dgm:t>
        <a:bodyPr/>
        <a:lstStyle/>
        <a:p>
          <a:endParaRPr lang="en-US" sz="2000" dirty="0" smtClean="0">
            <a:latin typeface="Times New Roman" panose="02020603050405020304" pitchFamily="18" charset="0"/>
            <a:cs typeface="Times New Roman" panose="02020603050405020304" pitchFamily="18" charset="0"/>
          </a:endParaRPr>
        </a:p>
      </dgm:t>
    </dgm:pt>
    <dgm:pt modelId="{41E94A5F-D5AC-46BC-AFA1-84767F4CAA0D}" type="parTrans" cxnId="{AF12BF83-D834-46A6-BFE4-35245B149E69}">
      <dgm:prSet/>
      <dgm:spPr/>
      <dgm:t>
        <a:bodyPr/>
        <a:lstStyle/>
        <a:p>
          <a:endParaRPr lang="en-US"/>
        </a:p>
      </dgm:t>
    </dgm:pt>
    <dgm:pt modelId="{8A09E4A4-CD53-4E00-866F-AD73C1843D6A}" type="sibTrans" cxnId="{AF12BF83-D834-46A6-BFE4-35245B149E69}">
      <dgm:prSet/>
      <dgm:spPr/>
      <dgm:t>
        <a:bodyPr/>
        <a:lstStyle/>
        <a:p>
          <a:endParaRPr lang="en-US"/>
        </a:p>
      </dgm:t>
    </dgm:pt>
    <dgm:pt modelId="{F36994D0-E025-43A9-8D15-4E0CD9057F56}" type="pres">
      <dgm:prSet presAssocID="{A8FEEBCD-03AC-4746-AA7F-849DB05A490B}" presName="linear" presStyleCnt="0">
        <dgm:presLayoutVars>
          <dgm:animLvl val="lvl"/>
          <dgm:resizeHandles val="exact"/>
        </dgm:presLayoutVars>
      </dgm:prSet>
      <dgm:spPr/>
      <dgm:t>
        <a:bodyPr/>
        <a:lstStyle/>
        <a:p>
          <a:endParaRPr lang="en-US"/>
        </a:p>
      </dgm:t>
    </dgm:pt>
    <dgm:pt modelId="{7319F3CE-8939-4CE9-8F57-EC9820F4DD17}" type="pres">
      <dgm:prSet presAssocID="{BC60E873-4562-4D9A-85A1-C71584B227C4}" presName="parentText" presStyleLbl="node1" presStyleIdx="0" presStyleCnt="3">
        <dgm:presLayoutVars>
          <dgm:chMax val="0"/>
          <dgm:bulletEnabled val="1"/>
        </dgm:presLayoutVars>
      </dgm:prSet>
      <dgm:spPr/>
      <dgm:t>
        <a:bodyPr/>
        <a:lstStyle/>
        <a:p>
          <a:endParaRPr lang="en-US"/>
        </a:p>
      </dgm:t>
    </dgm:pt>
    <dgm:pt modelId="{965B49C6-446B-49A8-B96B-806821BF9DFE}" type="pres">
      <dgm:prSet presAssocID="{6788BC3F-0EDA-4580-BFEC-7F73C374FD59}" presName="spacer" presStyleCnt="0"/>
      <dgm:spPr/>
    </dgm:pt>
    <dgm:pt modelId="{144A3296-A31E-4B19-A0C3-69CBB7105673}" type="pres">
      <dgm:prSet presAssocID="{BB9483A7-C9B2-43B6-913B-DACEAE2487A1}" presName="parentText" presStyleLbl="node1" presStyleIdx="1" presStyleCnt="3">
        <dgm:presLayoutVars>
          <dgm:chMax val="0"/>
          <dgm:bulletEnabled val="1"/>
        </dgm:presLayoutVars>
      </dgm:prSet>
      <dgm:spPr/>
      <dgm:t>
        <a:bodyPr/>
        <a:lstStyle/>
        <a:p>
          <a:endParaRPr lang="en-US"/>
        </a:p>
      </dgm:t>
    </dgm:pt>
    <dgm:pt modelId="{CFF18E7C-1CB8-43BE-B4B4-9DE78848B59F}" type="pres">
      <dgm:prSet presAssocID="{BB9483A7-C9B2-43B6-913B-DACEAE2487A1}" presName="childText" presStyleLbl="revTx" presStyleIdx="0" presStyleCnt="2" custScaleY="117540">
        <dgm:presLayoutVars>
          <dgm:bulletEnabled val="1"/>
        </dgm:presLayoutVars>
      </dgm:prSet>
      <dgm:spPr/>
      <dgm:t>
        <a:bodyPr/>
        <a:lstStyle/>
        <a:p>
          <a:endParaRPr lang="en-US"/>
        </a:p>
      </dgm:t>
    </dgm:pt>
    <dgm:pt modelId="{EE24CB3A-8F5B-4514-9929-97025D191E49}" type="pres">
      <dgm:prSet presAssocID="{AB7B5DFB-90E4-4A5A-B03D-7F139AAD34D8}" presName="parentText" presStyleLbl="node1" presStyleIdx="2" presStyleCnt="3">
        <dgm:presLayoutVars>
          <dgm:chMax val="0"/>
          <dgm:bulletEnabled val="1"/>
        </dgm:presLayoutVars>
      </dgm:prSet>
      <dgm:spPr/>
      <dgm:t>
        <a:bodyPr/>
        <a:lstStyle/>
        <a:p>
          <a:endParaRPr lang="en-US"/>
        </a:p>
      </dgm:t>
    </dgm:pt>
    <dgm:pt modelId="{A9F7F750-7594-4265-8990-FF00E5A8424A}" type="pres">
      <dgm:prSet presAssocID="{AB7B5DFB-90E4-4A5A-B03D-7F139AAD34D8}" presName="childText" presStyleLbl="revTx" presStyleIdx="1" presStyleCnt="2">
        <dgm:presLayoutVars>
          <dgm:bulletEnabled val="1"/>
        </dgm:presLayoutVars>
      </dgm:prSet>
      <dgm:spPr/>
      <dgm:t>
        <a:bodyPr/>
        <a:lstStyle/>
        <a:p>
          <a:endParaRPr lang="en-US"/>
        </a:p>
      </dgm:t>
    </dgm:pt>
  </dgm:ptLst>
  <dgm:cxnLst>
    <dgm:cxn modelId="{A9B0B496-2553-4945-8332-EC2790CFB09B}" type="presOf" srcId="{A8FEEBCD-03AC-4746-AA7F-849DB05A490B}" destId="{F36994D0-E025-43A9-8D15-4E0CD9057F56}" srcOrd="0" destOrd="0" presId="urn:microsoft.com/office/officeart/2005/8/layout/vList2"/>
    <dgm:cxn modelId="{41742F1E-D663-4E4E-97AC-94B4E9F77BB6}" srcId="{AB7B5DFB-90E4-4A5A-B03D-7F139AAD34D8}" destId="{DF464794-8106-4109-A88F-13A57FE7A64D}" srcOrd="0" destOrd="0" parTransId="{1B847DA8-39FB-4EFF-BB68-3E0FDC2A3E13}" sibTransId="{83E82B84-A3D7-4746-BB2B-E46DCD3826C9}"/>
    <dgm:cxn modelId="{AF12BF83-D834-46A6-BFE4-35245B149E69}" srcId="{AB7B5DFB-90E4-4A5A-B03D-7F139AAD34D8}" destId="{17FE0A64-CA63-4769-85F0-37DF4EB580E9}" srcOrd="3" destOrd="0" parTransId="{41E94A5F-D5AC-46BC-AFA1-84767F4CAA0D}" sibTransId="{8A09E4A4-CD53-4E00-866F-AD73C1843D6A}"/>
    <dgm:cxn modelId="{A8D38530-20F8-4FF9-AB47-04341F0A3EC4}" srcId="{A8FEEBCD-03AC-4746-AA7F-849DB05A490B}" destId="{BC60E873-4562-4D9A-85A1-C71584B227C4}" srcOrd="0" destOrd="0" parTransId="{1E8696F8-F2D0-4F98-BA27-EE685C3A78CB}" sibTransId="{6788BC3F-0EDA-4580-BFEC-7F73C374FD59}"/>
    <dgm:cxn modelId="{F8B212F6-958A-4F1C-B5ED-EFD74E7A2F9E}" type="presOf" srcId="{17037C76-21E2-4BE2-BBA0-23CB5E30C629}" destId="{CFF18E7C-1CB8-43BE-B4B4-9DE78848B59F}" srcOrd="0" destOrd="2" presId="urn:microsoft.com/office/officeart/2005/8/layout/vList2"/>
    <dgm:cxn modelId="{0E235114-F2AA-4648-B0DB-18836D31D045}" srcId="{BB9483A7-C9B2-43B6-913B-DACEAE2487A1}" destId="{17037C76-21E2-4BE2-BBA0-23CB5E30C629}" srcOrd="2" destOrd="0" parTransId="{D497DCAB-0D65-4E11-9AAB-D4E5AA5C8C8E}" sibTransId="{138876E7-8057-4D21-9FDF-784DEB9B4B19}"/>
    <dgm:cxn modelId="{9FA4D0E7-30A8-4752-985E-6CA75AB369AD}" srcId="{A8FEEBCD-03AC-4746-AA7F-849DB05A490B}" destId="{BB9483A7-C9B2-43B6-913B-DACEAE2487A1}" srcOrd="1" destOrd="0" parTransId="{D6379E39-B5EB-4073-8BF3-A39D6E0DD824}" sibTransId="{529CBAA1-E03B-44D5-B539-207F10585119}"/>
    <dgm:cxn modelId="{5D7C4FD0-3D32-4A85-9CB7-7BDEFEC12B05}" type="presOf" srcId="{14C4B8A4-D3B7-448B-9965-7BEEFC9775B4}" destId="{CFF18E7C-1CB8-43BE-B4B4-9DE78848B59F}" srcOrd="0" destOrd="1" presId="urn:microsoft.com/office/officeart/2005/8/layout/vList2"/>
    <dgm:cxn modelId="{40C381B4-6DF6-45D7-AC32-4F279DFF373F}" srcId="{BB9483A7-C9B2-43B6-913B-DACEAE2487A1}" destId="{14C4B8A4-D3B7-448B-9965-7BEEFC9775B4}" srcOrd="1" destOrd="0" parTransId="{0ED0BF96-CE3C-4FF8-BD37-3B437CA04E14}" sibTransId="{30EF03A8-A3E4-4C69-AAAF-AC9E6021D9A7}"/>
    <dgm:cxn modelId="{01568145-DDEA-4819-AD1B-BEC7F064D361}" type="presOf" srcId="{AB7B5DFB-90E4-4A5A-B03D-7F139AAD34D8}" destId="{EE24CB3A-8F5B-4514-9929-97025D191E49}" srcOrd="0" destOrd="0" presId="urn:microsoft.com/office/officeart/2005/8/layout/vList2"/>
    <dgm:cxn modelId="{5AD011C6-A6A0-48DF-AFE2-2B7107C3D894}" type="presOf" srcId="{7516ACD0-8988-4597-8560-2EFE6CC91582}" destId="{A9F7F750-7594-4265-8990-FF00E5A8424A}" srcOrd="0" destOrd="2" presId="urn:microsoft.com/office/officeart/2005/8/layout/vList2"/>
    <dgm:cxn modelId="{175C9A64-C3D8-4CD5-AC1A-68A549AB6911}" type="presOf" srcId="{9B5C1695-2F4D-4F5F-9678-8E9E86D2BC8F}" destId="{A9F7F750-7594-4265-8990-FF00E5A8424A}" srcOrd="0" destOrd="1" presId="urn:microsoft.com/office/officeart/2005/8/layout/vList2"/>
    <dgm:cxn modelId="{977FA972-9DBA-4DBA-B50D-F794452880F1}" type="presOf" srcId="{17FE0A64-CA63-4769-85F0-37DF4EB580E9}" destId="{A9F7F750-7594-4265-8990-FF00E5A8424A}" srcOrd="0" destOrd="3" presId="urn:microsoft.com/office/officeart/2005/8/layout/vList2"/>
    <dgm:cxn modelId="{5CD10310-CE20-42AF-9CA9-9390AD3CB402}" srcId="{A8FEEBCD-03AC-4746-AA7F-849DB05A490B}" destId="{AB7B5DFB-90E4-4A5A-B03D-7F139AAD34D8}" srcOrd="2" destOrd="0" parTransId="{31EF16C6-2BDD-4038-B968-D9019A2B5E36}" sibTransId="{2890AE64-6D68-4E57-A8D5-578EFB792630}"/>
    <dgm:cxn modelId="{EE3D2E15-B5D7-413A-BFB1-D12E51208FE9}" type="presOf" srcId="{BC60E873-4562-4D9A-85A1-C71584B227C4}" destId="{7319F3CE-8939-4CE9-8F57-EC9820F4DD17}" srcOrd="0" destOrd="0" presId="urn:microsoft.com/office/officeart/2005/8/layout/vList2"/>
    <dgm:cxn modelId="{8CF74D96-82A2-4B56-9487-7DA6720067D5}" type="presOf" srcId="{05693C25-E835-402E-88EB-BD0D53D48935}" destId="{CFF18E7C-1CB8-43BE-B4B4-9DE78848B59F}" srcOrd="0" destOrd="0" presId="urn:microsoft.com/office/officeart/2005/8/layout/vList2"/>
    <dgm:cxn modelId="{02AEBDFC-701A-400D-9F60-C320A8477579}" srcId="{BB9483A7-C9B2-43B6-913B-DACEAE2487A1}" destId="{05693C25-E835-402E-88EB-BD0D53D48935}" srcOrd="0" destOrd="0" parTransId="{DAEF42C8-88A9-4B56-9D53-909A1C1EE499}" sibTransId="{1772E380-4717-41F4-A180-47D94F928653}"/>
    <dgm:cxn modelId="{98EA2A3C-FA04-4244-96E4-EA582CD8451E}" type="presOf" srcId="{DF464794-8106-4109-A88F-13A57FE7A64D}" destId="{A9F7F750-7594-4265-8990-FF00E5A8424A}" srcOrd="0" destOrd="0" presId="urn:microsoft.com/office/officeart/2005/8/layout/vList2"/>
    <dgm:cxn modelId="{1BA3F7B8-D0F8-4DEC-8799-151BF339381F}" srcId="{AB7B5DFB-90E4-4A5A-B03D-7F139AAD34D8}" destId="{7516ACD0-8988-4597-8560-2EFE6CC91582}" srcOrd="2" destOrd="0" parTransId="{68CE87AD-03C1-45C1-86E0-4C7AFDCB311C}" sibTransId="{6A70D53E-B479-472C-B189-461AED41121A}"/>
    <dgm:cxn modelId="{3565CDD5-BEE9-466D-BDA9-5148F60926F9}" srcId="{AB7B5DFB-90E4-4A5A-B03D-7F139AAD34D8}" destId="{9B5C1695-2F4D-4F5F-9678-8E9E86D2BC8F}" srcOrd="1" destOrd="0" parTransId="{05173B3D-B544-4C6B-9166-8F458394CD26}" sibTransId="{73FF2179-0392-4AB3-B49E-03B53EBA6A9C}"/>
    <dgm:cxn modelId="{AF3A300F-ADB8-4ADD-A5AC-C75484E7486F}" type="presOf" srcId="{BB9483A7-C9B2-43B6-913B-DACEAE2487A1}" destId="{144A3296-A31E-4B19-A0C3-69CBB7105673}" srcOrd="0" destOrd="0" presId="urn:microsoft.com/office/officeart/2005/8/layout/vList2"/>
    <dgm:cxn modelId="{FD45D7B9-EB44-489F-AFF9-89ACFA7B3369}" type="presParOf" srcId="{F36994D0-E025-43A9-8D15-4E0CD9057F56}" destId="{7319F3CE-8939-4CE9-8F57-EC9820F4DD17}" srcOrd="0" destOrd="0" presId="urn:microsoft.com/office/officeart/2005/8/layout/vList2"/>
    <dgm:cxn modelId="{8EBD31CB-4051-48A2-AEF1-F143AE32D3D6}" type="presParOf" srcId="{F36994D0-E025-43A9-8D15-4E0CD9057F56}" destId="{965B49C6-446B-49A8-B96B-806821BF9DFE}" srcOrd="1" destOrd="0" presId="urn:microsoft.com/office/officeart/2005/8/layout/vList2"/>
    <dgm:cxn modelId="{C55868BE-5624-4CE2-9A13-A8EF3D36FEDE}" type="presParOf" srcId="{F36994D0-E025-43A9-8D15-4E0CD9057F56}" destId="{144A3296-A31E-4B19-A0C3-69CBB7105673}" srcOrd="2" destOrd="0" presId="urn:microsoft.com/office/officeart/2005/8/layout/vList2"/>
    <dgm:cxn modelId="{FC4C8025-AF4F-403B-AA0B-0FBB3D922A82}" type="presParOf" srcId="{F36994D0-E025-43A9-8D15-4E0CD9057F56}" destId="{CFF18E7C-1CB8-43BE-B4B4-9DE78848B59F}" srcOrd="3" destOrd="0" presId="urn:microsoft.com/office/officeart/2005/8/layout/vList2"/>
    <dgm:cxn modelId="{6AE5DD7F-EF82-4CCA-BAA3-7F19CE81F7E0}" type="presParOf" srcId="{F36994D0-E025-43A9-8D15-4E0CD9057F56}" destId="{EE24CB3A-8F5B-4514-9929-97025D191E49}" srcOrd="4" destOrd="0" presId="urn:microsoft.com/office/officeart/2005/8/layout/vList2"/>
    <dgm:cxn modelId="{2175CCC3-C9B2-4B59-BFD9-54A3F139E790}" type="presParOf" srcId="{F36994D0-E025-43A9-8D15-4E0CD9057F56}" destId="{A9F7F750-7594-4265-8990-FF00E5A8424A}"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DEEAD8D4-5A11-4258-9526-8363BC6ADDC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1C0EDD0-8F42-490E-BC7B-B29C74408140}">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OCCLUSION-is the most effective treatment </a:t>
          </a:r>
          <a:endParaRPr lang="en-US" sz="2400" dirty="0">
            <a:latin typeface="Times New Roman" panose="02020603050405020304" pitchFamily="18" charset="0"/>
            <a:cs typeface="Times New Roman" panose="02020603050405020304" pitchFamily="18" charset="0"/>
          </a:endParaRPr>
        </a:p>
      </dgm:t>
    </dgm:pt>
    <dgm:pt modelId="{32BB9EAB-F225-43F5-B9D3-02B02AADE8EA}" type="parTrans" cxnId="{DD4487B0-F44F-4E15-990E-364A73A4D71E}">
      <dgm:prSet/>
      <dgm:spPr/>
      <dgm:t>
        <a:bodyPr/>
        <a:lstStyle/>
        <a:p>
          <a:endParaRPr lang="en-US"/>
        </a:p>
      </dgm:t>
    </dgm:pt>
    <dgm:pt modelId="{BCDA991C-6E7E-447D-9F3F-91470F93F9C2}" type="sibTrans" cxnId="{DD4487B0-F44F-4E15-990E-364A73A4D71E}">
      <dgm:prSet/>
      <dgm:spPr/>
      <dgm:t>
        <a:bodyPr/>
        <a:lstStyle/>
        <a:p>
          <a:endParaRPr lang="en-US"/>
        </a:p>
      </dgm:t>
    </dgm:pt>
    <dgm:pt modelId="{A82D43EC-E2C1-4298-A1D4-9B4C05BB520A}">
      <dgm:prSet phldrT="[Text]" custT="1"/>
      <dgm:spPr/>
      <dgm:t>
        <a:bodyPr/>
        <a:lstStyle/>
        <a:p>
          <a:pPr algn="l"/>
          <a:r>
            <a:rPr lang="en-US" sz="2000" b="1" dirty="0" smtClean="0">
              <a:latin typeface="Times New Roman" panose="02020603050405020304" pitchFamily="18" charset="0"/>
              <a:cs typeface="Times New Roman" panose="02020603050405020304" pitchFamily="18" charset="0"/>
            </a:rPr>
            <a:t>An adhesive patch </a:t>
          </a:r>
          <a:r>
            <a:rPr lang="en-US" sz="2000" dirty="0" smtClean="0">
              <a:latin typeface="Times New Roman" panose="02020603050405020304" pitchFamily="18" charset="0"/>
              <a:cs typeface="Times New Roman" panose="02020603050405020304" pitchFamily="18" charset="0"/>
            </a:rPr>
            <a:t>worn </a:t>
          </a:r>
          <a:r>
            <a:rPr lang="en-US" sz="2000" u="sng" dirty="0" smtClean="0">
              <a:latin typeface="Times New Roman" panose="02020603050405020304" pitchFamily="18" charset="0"/>
              <a:cs typeface="Times New Roman" panose="02020603050405020304" pitchFamily="18" charset="0"/>
            </a:rPr>
            <a:t>over the sound eye most </a:t>
          </a:r>
          <a:r>
            <a:rPr lang="en-US" sz="2000" dirty="0" smtClean="0">
              <a:latin typeface="Times New Roman" panose="02020603050405020304" pitchFamily="18" charset="0"/>
              <a:cs typeface="Times New Roman" panose="02020603050405020304" pitchFamily="18" charset="0"/>
            </a:rPr>
            <a:t>commonly achieves </a:t>
          </a:r>
          <a:r>
            <a:rPr lang="en-US" sz="2000" u="sng" dirty="0" smtClean="0">
              <a:latin typeface="Times New Roman" panose="02020603050405020304" pitchFamily="18" charset="0"/>
              <a:cs typeface="Times New Roman" panose="02020603050405020304" pitchFamily="18" charset="0"/>
            </a:rPr>
            <a:t>forced use of the amblyopic eye</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dgm:t>
    </dgm:pt>
    <dgm:pt modelId="{B266A4F8-952D-4700-B46D-7DE59234BECE}" type="parTrans" cxnId="{6860AE61-9DD8-421B-B3F3-D62BD729DF93}">
      <dgm:prSet/>
      <dgm:spPr/>
      <dgm:t>
        <a:bodyPr/>
        <a:lstStyle/>
        <a:p>
          <a:endParaRPr lang="en-US"/>
        </a:p>
      </dgm:t>
    </dgm:pt>
    <dgm:pt modelId="{6999C9CC-9BB2-4AD4-8537-8A8D6DB20FA8}" type="sibTrans" cxnId="{6860AE61-9DD8-421B-B3F3-D62BD729DF93}">
      <dgm:prSet/>
      <dgm:spPr/>
      <dgm:t>
        <a:bodyPr/>
        <a:lstStyle/>
        <a:p>
          <a:endParaRPr lang="en-US"/>
        </a:p>
      </dgm:t>
    </dgm:pt>
    <dgm:pt modelId="{A4258441-0EA3-4292-852F-0F62DBFC379A}">
      <dgm:prSet phldrT="[Text]" custT="1"/>
      <dgm:spPr/>
      <dgm:t>
        <a:bodyPr/>
        <a:lstStyle/>
        <a:p>
          <a:pPr algn="ctr"/>
          <a:r>
            <a:rPr lang="en-US" sz="2400" b="1" dirty="0" smtClean="0">
              <a:latin typeface="Times New Roman" panose="02020603050405020304" pitchFamily="18" charset="0"/>
              <a:cs typeface="Times New Roman" panose="02020603050405020304" pitchFamily="18" charset="0"/>
            </a:rPr>
            <a:t>The treatment of amblyopia: </a:t>
          </a:r>
          <a:r>
            <a:rPr lang="en-US" sz="2400" dirty="0" smtClean="0">
              <a:latin typeface="Times New Roman" panose="02020603050405020304" pitchFamily="18" charset="0"/>
              <a:cs typeface="Times New Roman" panose="02020603050405020304" pitchFamily="18" charset="0"/>
            </a:rPr>
            <a:t>involves eliminating amblyopia risk factors, providing a focused retinal image with appropriate optical correction, and forcing use of the amblyopic eye through occlusion of the sound eye or blurring the image the sound eye receives. </a:t>
          </a:r>
          <a:endParaRPr lang="en-US" sz="2400" dirty="0">
            <a:latin typeface="Times New Roman" panose="02020603050405020304" pitchFamily="18" charset="0"/>
            <a:cs typeface="Times New Roman" panose="02020603050405020304" pitchFamily="18" charset="0"/>
          </a:endParaRPr>
        </a:p>
      </dgm:t>
    </dgm:pt>
    <dgm:pt modelId="{94904C03-86C5-4115-ABE3-8627E5CC5CB6}" type="parTrans" cxnId="{71985F24-AB03-4C81-A2F7-7B27EA28F820}">
      <dgm:prSet/>
      <dgm:spPr/>
      <dgm:t>
        <a:bodyPr/>
        <a:lstStyle/>
        <a:p>
          <a:endParaRPr lang="en-US"/>
        </a:p>
      </dgm:t>
    </dgm:pt>
    <dgm:pt modelId="{FFF1AA0C-1C03-4D71-B925-AFE94DD55992}" type="sibTrans" cxnId="{71985F24-AB03-4C81-A2F7-7B27EA28F820}">
      <dgm:prSet/>
      <dgm:spPr/>
      <dgm:t>
        <a:bodyPr/>
        <a:lstStyle/>
        <a:p>
          <a:endParaRPr lang="en-US"/>
        </a:p>
      </dgm:t>
    </dgm:pt>
    <dgm:pt modelId="{C8789415-584C-4BB0-AADB-CC577A2A443D}" type="pres">
      <dgm:prSet presAssocID="{DEEAD8D4-5A11-4258-9526-8363BC6ADDC4}" presName="linear" presStyleCnt="0">
        <dgm:presLayoutVars>
          <dgm:animLvl val="lvl"/>
          <dgm:resizeHandles val="exact"/>
        </dgm:presLayoutVars>
      </dgm:prSet>
      <dgm:spPr/>
      <dgm:t>
        <a:bodyPr/>
        <a:lstStyle/>
        <a:p>
          <a:endParaRPr lang="en-US"/>
        </a:p>
      </dgm:t>
    </dgm:pt>
    <dgm:pt modelId="{CDCFAE1C-1B32-4F00-BBEC-D77623251D1A}" type="pres">
      <dgm:prSet presAssocID="{A4258441-0EA3-4292-852F-0F62DBFC379A}" presName="parentText" presStyleLbl="node1" presStyleIdx="0" presStyleCnt="2">
        <dgm:presLayoutVars>
          <dgm:chMax val="0"/>
          <dgm:bulletEnabled val="1"/>
        </dgm:presLayoutVars>
      </dgm:prSet>
      <dgm:spPr/>
      <dgm:t>
        <a:bodyPr/>
        <a:lstStyle/>
        <a:p>
          <a:endParaRPr lang="en-US"/>
        </a:p>
      </dgm:t>
    </dgm:pt>
    <dgm:pt modelId="{3825670E-E9DB-4A7F-B369-4CD3417ED92E}" type="pres">
      <dgm:prSet presAssocID="{FFF1AA0C-1C03-4D71-B925-AFE94DD55992}" presName="spacer" presStyleCnt="0"/>
      <dgm:spPr/>
    </dgm:pt>
    <dgm:pt modelId="{8CD75A97-5ADF-4C72-88B9-84C49C7DB3B0}" type="pres">
      <dgm:prSet presAssocID="{C1C0EDD0-8F42-490E-BC7B-B29C74408140}" presName="parentText" presStyleLbl="node1" presStyleIdx="1" presStyleCnt="2" custScaleY="49606" custLinFactNeighborY="-13386">
        <dgm:presLayoutVars>
          <dgm:chMax val="0"/>
          <dgm:bulletEnabled val="1"/>
        </dgm:presLayoutVars>
      </dgm:prSet>
      <dgm:spPr/>
      <dgm:t>
        <a:bodyPr/>
        <a:lstStyle/>
        <a:p>
          <a:endParaRPr lang="en-US"/>
        </a:p>
      </dgm:t>
    </dgm:pt>
    <dgm:pt modelId="{57276E4F-4752-43F9-9097-A4B4FFA597E4}" type="pres">
      <dgm:prSet presAssocID="{C1C0EDD0-8F42-490E-BC7B-B29C74408140}" presName="childText" presStyleLbl="revTx" presStyleIdx="0" presStyleCnt="1" custScaleY="162785">
        <dgm:presLayoutVars>
          <dgm:bulletEnabled val="1"/>
        </dgm:presLayoutVars>
      </dgm:prSet>
      <dgm:spPr/>
      <dgm:t>
        <a:bodyPr/>
        <a:lstStyle/>
        <a:p>
          <a:endParaRPr lang="en-US"/>
        </a:p>
      </dgm:t>
    </dgm:pt>
  </dgm:ptLst>
  <dgm:cxnLst>
    <dgm:cxn modelId="{71985F24-AB03-4C81-A2F7-7B27EA28F820}" srcId="{DEEAD8D4-5A11-4258-9526-8363BC6ADDC4}" destId="{A4258441-0EA3-4292-852F-0F62DBFC379A}" srcOrd="0" destOrd="0" parTransId="{94904C03-86C5-4115-ABE3-8627E5CC5CB6}" sibTransId="{FFF1AA0C-1C03-4D71-B925-AFE94DD55992}"/>
    <dgm:cxn modelId="{DD4487B0-F44F-4E15-990E-364A73A4D71E}" srcId="{DEEAD8D4-5A11-4258-9526-8363BC6ADDC4}" destId="{C1C0EDD0-8F42-490E-BC7B-B29C74408140}" srcOrd="1" destOrd="0" parTransId="{32BB9EAB-F225-43F5-B9D3-02B02AADE8EA}" sibTransId="{BCDA991C-6E7E-447D-9F3F-91470F93F9C2}"/>
    <dgm:cxn modelId="{CE4D2A92-E58B-4CD1-9574-DC8281D5A2B1}" type="presOf" srcId="{C1C0EDD0-8F42-490E-BC7B-B29C74408140}" destId="{8CD75A97-5ADF-4C72-88B9-84C49C7DB3B0}" srcOrd="0" destOrd="0" presId="urn:microsoft.com/office/officeart/2005/8/layout/vList2"/>
    <dgm:cxn modelId="{5266EFC4-E9AA-4A79-9F8F-D5009196E4B2}" type="presOf" srcId="{DEEAD8D4-5A11-4258-9526-8363BC6ADDC4}" destId="{C8789415-584C-4BB0-AADB-CC577A2A443D}" srcOrd="0" destOrd="0" presId="urn:microsoft.com/office/officeart/2005/8/layout/vList2"/>
    <dgm:cxn modelId="{6860AE61-9DD8-421B-B3F3-D62BD729DF93}" srcId="{C1C0EDD0-8F42-490E-BC7B-B29C74408140}" destId="{A82D43EC-E2C1-4298-A1D4-9B4C05BB520A}" srcOrd="0" destOrd="0" parTransId="{B266A4F8-952D-4700-B46D-7DE59234BECE}" sibTransId="{6999C9CC-9BB2-4AD4-8537-8A8D6DB20FA8}"/>
    <dgm:cxn modelId="{006E055D-345E-42D2-824D-3DFF389EA2E2}" type="presOf" srcId="{A4258441-0EA3-4292-852F-0F62DBFC379A}" destId="{CDCFAE1C-1B32-4F00-BBEC-D77623251D1A}" srcOrd="0" destOrd="0" presId="urn:microsoft.com/office/officeart/2005/8/layout/vList2"/>
    <dgm:cxn modelId="{D348ECBF-1611-46F5-B0FA-B6CBEBE841F8}" type="presOf" srcId="{A82D43EC-E2C1-4298-A1D4-9B4C05BB520A}" destId="{57276E4F-4752-43F9-9097-A4B4FFA597E4}" srcOrd="0" destOrd="0" presId="urn:microsoft.com/office/officeart/2005/8/layout/vList2"/>
    <dgm:cxn modelId="{FD462140-142E-4E59-AE84-D3F358AED8AD}" type="presParOf" srcId="{C8789415-584C-4BB0-AADB-CC577A2A443D}" destId="{CDCFAE1C-1B32-4F00-BBEC-D77623251D1A}" srcOrd="0" destOrd="0" presId="urn:microsoft.com/office/officeart/2005/8/layout/vList2"/>
    <dgm:cxn modelId="{59C52296-E560-4FB0-B4F2-4011C5C41ED1}" type="presParOf" srcId="{C8789415-584C-4BB0-AADB-CC577A2A443D}" destId="{3825670E-E9DB-4A7F-B369-4CD3417ED92E}" srcOrd="1" destOrd="0" presId="urn:microsoft.com/office/officeart/2005/8/layout/vList2"/>
    <dgm:cxn modelId="{7796B001-233D-444C-A11E-1C26A009B463}" type="presParOf" srcId="{C8789415-584C-4BB0-AADB-CC577A2A443D}" destId="{8CD75A97-5ADF-4C72-88B9-84C49C7DB3B0}" srcOrd="2" destOrd="0" presId="urn:microsoft.com/office/officeart/2005/8/layout/vList2"/>
    <dgm:cxn modelId="{6B640F5D-DEC8-49E8-B114-1B74A02112BE}" type="presParOf" srcId="{C8789415-584C-4BB0-AADB-CC577A2A443D}" destId="{57276E4F-4752-43F9-9097-A4B4FFA597E4}" srcOrd="3"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1455870F-5C62-4E70-93A8-E98283DDA7E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430E10C-5232-4023-A7E9-0F3F73935B12}">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A general rule us to patch initially for </a:t>
          </a:r>
          <a:r>
            <a:rPr lang="en-US" sz="2000" u="none" dirty="0" smtClean="0">
              <a:latin typeface="Times New Roman" panose="02020603050405020304" pitchFamily="18" charset="0"/>
              <a:cs typeface="Times New Roman" panose="02020603050405020304" pitchFamily="18" charset="0"/>
            </a:rPr>
            <a:t>1 week for each year of age</a:t>
          </a:r>
          <a:endParaRPr lang="en-US" sz="2000" u="none" dirty="0">
            <a:latin typeface="Times New Roman" panose="02020603050405020304" pitchFamily="18" charset="0"/>
            <a:cs typeface="Times New Roman" panose="02020603050405020304" pitchFamily="18" charset="0"/>
          </a:endParaRPr>
        </a:p>
      </dgm:t>
    </dgm:pt>
    <dgm:pt modelId="{FE1A300B-95E3-46F0-ADC7-E444B60CE668}" type="parTrans" cxnId="{53B3807B-76F6-4095-BF81-621D89208969}">
      <dgm:prSet/>
      <dgm:spPr/>
      <dgm:t>
        <a:bodyPr/>
        <a:lstStyle/>
        <a:p>
          <a:endParaRPr lang="en-US"/>
        </a:p>
      </dgm:t>
    </dgm:pt>
    <dgm:pt modelId="{170DAF3F-110B-4441-BBAF-2C6AE9938CF8}" type="sibTrans" cxnId="{53B3807B-76F6-4095-BF81-621D89208969}">
      <dgm:prSet/>
      <dgm:spPr/>
      <dgm:t>
        <a:bodyPr/>
        <a:lstStyle/>
        <a:p>
          <a:endParaRPr lang="en-US"/>
        </a:p>
      </dgm:t>
    </dgm:pt>
    <dgm:pt modelId="{32AE8E9D-CB77-4572-B958-8EE7D1FF6BC0}">
      <dgm:prSet phldrT="[Text]" custT="1"/>
      <dgm:spPr/>
      <dgm:t>
        <a:bodyPr/>
        <a:lstStyle/>
        <a:p>
          <a:r>
            <a:rPr lang="en-US" sz="2000" dirty="0" smtClean="0">
              <a:latin typeface="Times New Roman" panose="02020603050405020304" pitchFamily="18" charset="0"/>
              <a:cs typeface="Times New Roman" panose="02020603050405020304" pitchFamily="18" charset="0"/>
            </a:rPr>
            <a:t>If no improvement has occurred after 6 months, further occlusion is unlikely to be fruitful</a:t>
          </a:r>
          <a:endParaRPr lang="en-US" sz="2000" dirty="0">
            <a:latin typeface="Times New Roman" panose="02020603050405020304" pitchFamily="18" charset="0"/>
            <a:cs typeface="Times New Roman" panose="02020603050405020304" pitchFamily="18" charset="0"/>
          </a:endParaRPr>
        </a:p>
      </dgm:t>
    </dgm:pt>
    <dgm:pt modelId="{7167C70E-3246-43A2-A273-A1F94C40CCDE}" type="parTrans" cxnId="{B28487A8-22D7-4B30-82D4-3E8B6A61AE6F}">
      <dgm:prSet/>
      <dgm:spPr/>
      <dgm:t>
        <a:bodyPr/>
        <a:lstStyle/>
        <a:p>
          <a:endParaRPr lang="en-US"/>
        </a:p>
      </dgm:t>
    </dgm:pt>
    <dgm:pt modelId="{731886F2-2A41-42DD-9D6A-46D15F527122}" type="sibTrans" cxnId="{B28487A8-22D7-4B30-82D4-3E8B6A61AE6F}">
      <dgm:prSet/>
      <dgm:spPr/>
      <dgm:t>
        <a:bodyPr/>
        <a:lstStyle/>
        <a:p>
          <a:endParaRPr lang="en-US"/>
        </a:p>
      </dgm:t>
    </dgm:pt>
    <dgm:pt modelId="{567C17AA-13A3-4D8F-8082-C3ABD374E991}">
      <dgm:prSet phldrT="[Text]" custT="1"/>
      <dgm:spPr/>
      <dgm:t>
        <a:bodyPr/>
        <a:lstStyle/>
        <a:p>
          <a:r>
            <a:rPr lang="en-US" sz="2000" dirty="0" smtClean="0">
              <a:latin typeface="Times New Roman" panose="02020603050405020304" pitchFamily="18" charset="0"/>
              <a:cs typeface="Times New Roman" panose="02020603050405020304" pitchFamily="18" charset="0"/>
            </a:rPr>
            <a:t>A 6-month-old infant is patched for 3 days, a 1-year-old child for 1 week, a 2-years-old child for 2 weeks and so on</a:t>
          </a:r>
          <a:endParaRPr lang="en-US" sz="2000" dirty="0">
            <a:latin typeface="Times New Roman" panose="02020603050405020304" pitchFamily="18" charset="0"/>
            <a:cs typeface="Times New Roman" panose="02020603050405020304" pitchFamily="18" charset="0"/>
          </a:endParaRPr>
        </a:p>
      </dgm:t>
    </dgm:pt>
    <dgm:pt modelId="{757FE8E2-5573-45C8-89FA-AF9B849347E3}" type="parTrans" cxnId="{7948E859-324D-4F8F-A405-50567DB4C6EE}">
      <dgm:prSet/>
      <dgm:spPr/>
      <dgm:t>
        <a:bodyPr/>
        <a:lstStyle/>
        <a:p>
          <a:endParaRPr lang="en-US"/>
        </a:p>
      </dgm:t>
    </dgm:pt>
    <dgm:pt modelId="{9A73858A-E630-472C-98EA-3BCE33622C1A}" type="sibTrans" cxnId="{7948E859-324D-4F8F-A405-50567DB4C6EE}">
      <dgm:prSet/>
      <dgm:spPr/>
      <dgm:t>
        <a:bodyPr/>
        <a:lstStyle/>
        <a:p>
          <a:endParaRPr lang="en-US"/>
        </a:p>
      </dgm:t>
    </dgm:pt>
    <dgm:pt modelId="{1F07DA95-2CAD-4E11-8B86-1FE619E20D07}">
      <dgm:prSet phldrT="[Text]" custT="1"/>
      <dgm:spPr/>
      <dgm:t>
        <a:bodyPr/>
        <a:lstStyle/>
        <a:p>
          <a:r>
            <a:rPr lang="en-US" sz="2000" dirty="0" smtClean="0">
              <a:latin typeface="Times New Roman" panose="02020603050405020304" pitchFamily="18" charset="0"/>
              <a:cs typeface="Times New Roman" panose="02020603050405020304" pitchFamily="18" charset="0"/>
            </a:rPr>
            <a:t>Alternatively, occlusion for 1-2 hours every day, depending on the density of amblyopia can be used for longer period</a:t>
          </a:r>
          <a:endParaRPr lang="en-US" sz="2000" dirty="0">
            <a:latin typeface="Times New Roman" panose="02020603050405020304" pitchFamily="18" charset="0"/>
            <a:cs typeface="Times New Roman" panose="02020603050405020304" pitchFamily="18" charset="0"/>
          </a:endParaRPr>
        </a:p>
      </dgm:t>
    </dgm:pt>
    <dgm:pt modelId="{41C1FF17-A325-4DA8-9298-8DA205C27FD3}" type="parTrans" cxnId="{0FDD112C-41B6-49BA-AA48-2ADE63CC93ED}">
      <dgm:prSet/>
      <dgm:spPr/>
      <dgm:t>
        <a:bodyPr/>
        <a:lstStyle/>
        <a:p>
          <a:endParaRPr lang="en-US"/>
        </a:p>
      </dgm:t>
    </dgm:pt>
    <dgm:pt modelId="{4C043386-CF8D-43FC-A5CB-07688CC5A434}" type="sibTrans" cxnId="{0FDD112C-41B6-49BA-AA48-2ADE63CC93ED}">
      <dgm:prSet/>
      <dgm:spPr/>
      <dgm:t>
        <a:bodyPr/>
        <a:lstStyle/>
        <a:p>
          <a:endParaRPr lang="en-US"/>
        </a:p>
      </dgm:t>
    </dgm:pt>
    <dgm:pt modelId="{A17692CD-0CA4-4C1B-B35A-156DBA6F358E}">
      <dgm:prSet phldrT="[Text]" custT="1"/>
      <dgm:spPr/>
      <dgm:t>
        <a:bodyPr/>
        <a:lstStyle/>
        <a:p>
          <a:r>
            <a:rPr lang="en-US" sz="2000" dirty="0" smtClean="0">
              <a:latin typeface="Times New Roman" panose="02020603050405020304" pitchFamily="18" charset="0"/>
              <a:cs typeface="Times New Roman" panose="02020603050405020304" pitchFamily="18" charset="0"/>
            </a:rPr>
            <a:t>For patients with visual deprivation amblyopia, the depriving factor must be addressed medically or surgically</a:t>
          </a:r>
          <a:endParaRPr lang="en-US" sz="2000" dirty="0">
            <a:latin typeface="Times New Roman" panose="02020603050405020304" pitchFamily="18" charset="0"/>
            <a:cs typeface="Times New Roman" panose="02020603050405020304" pitchFamily="18" charset="0"/>
          </a:endParaRPr>
        </a:p>
      </dgm:t>
    </dgm:pt>
    <dgm:pt modelId="{8D18CF3E-4EC6-41D0-9160-09911D8C732C}" type="parTrans" cxnId="{C764B833-D352-45AA-8198-1BBC7FA42E9D}">
      <dgm:prSet/>
      <dgm:spPr/>
      <dgm:t>
        <a:bodyPr/>
        <a:lstStyle/>
        <a:p>
          <a:endParaRPr lang="en-US"/>
        </a:p>
      </dgm:t>
    </dgm:pt>
    <dgm:pt modelId="{83B47DFF-EB27-4620-B410-D6333A8DA97C}" type="sibTrans" cxnId="{C764B833-D352-45AA-8198-1BBC7FA42E9D}">
      <dgm:prSet/>
      <dgm:spPr/>
      <dgm:t>
        <a:bodyPr/>
        <a:lstStyle/>
        <a:p>
          <a:endParaRPr lang="en-US"/>
        </a:p>
      </dgm:t>
    </dgm:pt>
    <dgm:pt modelId="{090F2EA9-FF1D-4574-8CD5-CEAA87C262AB}" type="pres">
      <dgm:prSet presAssocID="{1455870F-5C62-4E70-93A8-E98283DDA7E5}" presName="linear" presStyleCnt="0">
        <dgm:presLayoutVars>
          <dgm:animLvl val="lvl"/>
          <dgm:resizeHandles val="exact"/>
        </dgm:presLayoutVars>
      </dgm:prSet>
      <dgm:spPr/>
      <dgm:t>
        <a:bodyPr/>
        <a:lstStyle/>
        <a:p>
          <a:endParaRPr lang="en-US"/>
        </a:p>
      </dgm:t>
    </dgm:pt>
    <dgm:pt modelId="{EB95DEE0-26DE-4BC9-A1FA-EDE301EB68CA}" type="pres">
      <dgm:prSet presAssocID="{2430E10C-5232-4023-A7E9-0F3F73935B12}" presName="parentText" presStyleLbl="node1" presStyleIdx="0" presStyleCnt="1">
        <dgm:presLayoutVars>
          <dgm:chMax val="0"/>
          <dgm:bulletEnabled val="1"/>
        </dgm:presLayoutVars>
      </dgm:prSet>
      <dgm:spPr/>
      <dgm:t>
        <a:bodyPr/>
        <a:lstStyle/>
        <a:p>
          <a:endParaRPr lang="en-US"/>
        </a:p>
      </dgm:t>
    </dgm:pt>
    <dgm:pt modelId="{5EF7D593-8B6E-4E92-B959-A3DDF2F90002}" type="pres">
      <dgm:prSet presAssocID="{2430E10C-5232-4023-A7E9-0F3F73935B12}" presName="childText" presStyleLbl="revTx" presStyleIdx="0" presStyleCnt="1" custScaleY="115534">
        <dgm:presLayoutVars>
          <dgm:bulletEnabled val="1"/>
        </dgm:presLayoutVars>
      </dgm:prSet>
      <dgm:spPr/>
      <dgm:t>
        <a:bodyPr/>
        <a:lstStyle/>
        <a:p>
          <a:endParaRPr lang="en-US"/>
        </a:p>
      </dgm:t>
    </dgm:pt>
  </dgm:ptLst>
  <dgm:cxnLst>
    <dgm:cxn modelId="{2590E9A1-B834-411C-A78F-F9CCFCF5A68E}" type="presOf" srcId="{567C17AA-13A3-4D8F-8082-C3ABD374E991}" destId="{5EF7D593-8B6E-4E92-B959-A3DDF2F90002}" srcOrd="0" destOrd="0" presId="urn:microsoft.com/office/officeart/2005/8/layout/vList2"/>
    <dgm:cxn modelId="{B28487A8-22D7-4B30-82D4-3E8B6A61AE6F}" srcId="{2430E10C-5232-4023-A7E9-0F3F73935B12}" destId="{32AE8E9D-CB77-4572-B958-8EE7D1FF6BC0}" srcOrd="2" destOrd="0" parTransId="{7167C70E-3246-43A2-A273-A1F94C40CCDE}" sibTransId="{731886F2-2A41-42DD-9D6A-46D15F527122}"/>
    <dgm:cxn modelId="{4183F550-1385-40FF-B128-F5E929CE8771}" type="presOf" srcId="{1455870F-5C62-4E70-93A8-E98283DDA7E5}" destId="{090F2EA9-FF1D-4574-8CD5-CEAA87C262AB}" srcOrd="0" destOrd="0" presId="urn:microsoft.com/office/officeart/2005/8/layout/vList2"/>
    <dgm:cxn modelId="{7B21F57C-CAE0-4EF8-94F2-A329CC6C7906}" type="presOf" srcId="{A17692CD-0CA4-4C1B-B35A-156DBA6F358E}" destId="{5EF7D593-8B6E-4E92-B959-A3DDF2F90002}" srcOrd="0" destOrd="3" presId="urn:microsoft.com/office/officeart/2005/8/layout/vList2"/>
    <dgm:cxn modelId="{0FDD112C-41B6-49BA-AA48-2ADE63CC93ED}" srcId="{2430E10C-5232-4023-A7E9-0F3F73935B12}" destId="{1F07DA95-2CAD-4E11-8B86-1FE619E20D07}" srcOrd="1" destOrd="0" parTransId="{41C1FF17-A325-4DA8-9298-8DA205C27FD3}" sibTransId="{4C043386-CF8D-43FC-A5CB-07688CC5A434}"/>
    <dgm:cxn modelId="{C764B833-D352-45AA-8198-1BBC7FA42E9D}" srcId="{2430E10C-5232-4023-A7E9-0F3F73935B12}" destId="{A17692CD-0CA4-4C1B-B35A-156DBA6F358E}" srcOrd="3" destOrd="0" parTransId="{8D18CF3E-4EC6-41D0-9160-09911D8C732C}" sibTransId="{83B47DFF-EB27-4620-B410-D6333A8DA97C}"/>
    <dgm:cxn modelId="{7948E859-324D-4F8F-A405-50567DB4C6EE}" srcId="{2430E10C-5232-4023-A7E9-0F3F73935B12}" destId="{567C17AA-13A3-4D8F-8082-C3ABD374E991}" srcOrd="0" destOrd="0" parTransId="{757FE8E2-5573-45C8-89FA-AF9B849347E3}" sibTransId="{9A73858A-E630-472C-98EA-3BCE33622C1A}"/>
    <dgm:cxn modelId="{53B3807B-76F6-4095-BF81-621D89208969}" srcId="{1455870F-5C62-4E70-93A8-E98283DDA7E5}" destId="{2430E10C-5232-4023-A7E9-0F3F73935B12}" srcOrd="0" destOrd="0" parTransId="{FE1A300B-95E3-46F0-ADC7-E444B60CE668}" sibTransId="{170DAF3F-110B-4441-BBAF-2C6AE9938CF8}"/>
    <dgm:cxn modelId="{EFB263FC-016F-4607-AF83-48CC2A56F866}" type="presOf" srcId="{32AE8E9D-CB77-4572-B958-8EE7D1FF6BC0}" destId="{5EF7D593-8B6E-4E92-B959-A3DDF2F90002}" srcOrd="0" destOrd="2" presId="urn:microsoft.com/office/officeart/2005/8/layout/vList2"/>
    <dgm:cxn modelId="{F9247FCD-E874-4E44-A9F8-FBFEDFBE18B8}" type="presOf" srcId="{1F07DA95-2CAD-4E11-8B86-1FE619E20D07}" destId="{5EF7D593-8B6E-4E92-B959-A3DDF2F90002}" srcOrd="0" destOrd="1" presId="urn:microsoft.com/office/officeart/2005/8/layout/vList2"/>
    <dgm:cxn modelId="{76E30159-0285-4F17-B1A9-0F87FC1D52F9}" type="presOf" srcId="{2430E10C-5232-4023-A7E9-0F3F73935B12}" destId="{EB95DEE0-26DE-4BC9-A1FA-EDE301EB68CA}" srcOrd="0" destOrd="0" presId="urn:microsoft.com/office/officeart/2005/8/layout/vList2"/>
    <dgm:cxn modelId="{BFD49EA9-7885-4FD4-BEE6-1209A9727C68}" type="presParOf" srcId="{090F2EA9-FF1D-4574-8CD5-CEAA87C262AB}" destId="{EB95DEE0-26DE-4BC9-A1FA-EDE301EB68CA}" srcOrd="0" destOrd="0" presId="urn:microsoft.com/office/officeart/2005/8/layout/vList2"/>
    <dgm:cxn modelId="{1E7EF184-D008-4A9E-8C81-1B89A86E564F}" type="presParOf" srcId="{090F2EA9-FF1D-4574-8CD5-CEAA87C262AB}" destId="{5EF7D593-8B6E-4E92-B959-A3DDF2F90002}"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CB0B238-6974-4868-A69D-0F714923AE3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2F2F89E8-B7C6-455A-89B1-0F8EBF563C7A}">
      <dgm:prSet phldrT="[Text]" custT="1"/>
      <dgm:spPr/>
      <dgm:t>
        <a:bodyPr/>
        <a:lstStyle/>
        <a:p>
          <a:r>
            <a:rPr lang="en-US" sz="1600" dirty="0" smtClean="0">
              <a:latin typeface="Times New Roman" pitchFamily="18" charset="0"/>
              <a:cs typeface="Times New Roman" pitchFamily="18" charset="0"/>
            </a:rPr>
            <a:t>THE EXTRAOCULAR MUSCLES </a:t>
          </a:r>
          <a:endParaRPr lang="en-US" sz="1600" dirty="0">
            <a:latin typeface="Times New Roman" pitchFamily="18" charset="0"/>
            <a:cs typeface="Times New Roman" pitchFamily="18" charset="0"/>
          </a:endParaRPr>
        </a:p>
      </dgm:t>
    </dgm:pt>
    <dgm:pt modelId="{012603DB-83F9-4C4B-A6C5-1B9FE36D373E}" type="parTrans" cxnId="{23C09EE7-66D9-4193-B3D7-E1EA8BC3F8D4}">
      <dgm:prSet/>
      <dgm:spPr/>
      <dgm:t>
        <a:bodyPr/>
        <a:lstStyle/>
        <a:p>
          <a:endParaRPr lang="en-US"/>
        </a:p>
      </dgm:t>
    </dgm:pt>
    <dgm:pt modelId="{978E3540-B302-45D9-A9F6-04F2A23B809D}" type="sibTrans" cxnId="{23C09EE7-66D9-4193-B3D7-E1EA8BC3F8D4}">
      <dgm:prSet/>
      <dgm:spPr/>
      <dgm:t>
        <a:bodyPr/>
        <a:lstStyle/>
        <a:p>
          <a:endParaRPr lang="en-US"/>
        </a:p>
      </dgm:t>
    </dgm:pt>
    <dgm:pt modelId="{24205FAD-E835-4AC4-A4CD-B6A12EE8236B}">
      <dgm:prSet phldrT="[Text]" custT="1"/>
      <dgm:spPr/>
      <dgm:t>
        <a:bodyPr/>
        <a:lstStyle/>
        <a:p>
          <a:r>
            <a:rPr lang="sr-Cyrl-CS" sz="1800" dirty="0" smtClean="0">
              <a:latin typeface="Times New Roman" pitchFamily="18" charset="0"/>
              <a:cs typeface="Times New Roman" pitchFamily="18" charset="0"/>
            </a:rPr>
            <a:t>4 </a:t>
          </a:r>
          <a:r>
            <a:rPr lang="en-US" sz="1800" dirty="0" smtClean="0">
              <a:latin typeface="Times New Roman" pitchFamily="18" charset="0"/>
              <a:cs typeface="Times New Roman" pitchFamily="18" charset="0"/>
            </a:rPr>
            <a:t>recti muscles</a:t>
          </a:r>
          <a:r>
            <a:rPr lang="sr-Cyrl-C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mm.rectus superior,</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i</a:t>
          </a:r>
          <a:r>
            <a:rPr lang="sr-Latn-CS" sz="1800" dirty="0" smtClean="0">
              <a:latin typeface="Times New Roman" pitchFamily="18" charset="0"/>
              <a:cs typeface="Times New Roman" pitchFamily="18" charset="0"/>
            </a:rPr>
            <a:t>nferior,</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lateralis, medialis</a:t>
          </a:r>
          <a:r>
            <a:rPr lang="en-US" sz="1800" dirty="0" smtClean="0">
              <a:latin typeface="Times New Roman" pitchFamily="18" charset="0"/>
              <a:cs typeface="Times New Roman" pitchFamily="18" charset="0"/>
            </a:rPr>
            <a:t>)</a:t>
          </a:r>
          <a:endParaRPr lang="en-US" sz="1800" dirty="0">
            <a:latin typeface="Times New Roman" pitchFamily="18" charset="0"/>
            <a:cs typeface="Times New Roman" pitchFamily="18" charset="0"/>
          </a:endParaRPr>
        </a:p>
      </dgm:t>
    </dgm:pt>
    <dgm:pt modelId="{14EF5701-1803-4A3A-9E78-15792AD77676}" type="parTrans" cxnId="{C9035BE7-C9AE-4BA7-8F6C-B6B174947E1E}">
      <dgm:prSet/>
      <dgm:spPr/>
      <dgm:t>
        <a:bodyPr/>
        <a:lstStyle/>
        <a:p>
          <a:endParaRPr lang="en-US"/>
        </a:p>
      </dgm:t>
    </dgm:pt>
    <dgm:pt modelId="{E72D2A68-A32D-44F0-92AF-F412BF3871A3}" type="sibTrans" cxnId="{C9035BE7-C9AE-4BA7-8F6C-B6B174947E1E}">
      <dgm:prSet/>
      <dgm:spPr/>
      <dgm:t>
        <a:bodyPr/>
        <a:lstStyle/>
        <a:p>
          <a:endParaRPr lang="en-US"/>
        </a:p>
      </dgm:t>
    </dgm:pt>
    <dgm:pt modelId="{2A4D72CD-E1BE-4D69-A1D9-021BB978DCF2}">
      <dgm:prSet phldrT="[Text]" custT="1"/>
      <dgm:spPr/>
      <dgm:t>
        <a:bodyPr/>
        <a:lstStyle/>
        <a:p>
          <a:r>
            <a:rPr lang="sr-Cyrl-CS" sz="1800" dirty="0" smtClean="0">
              <a:latin typeface="Times New Roman" pitchFamily="18" charset="0"/>
              <a:cs typeface="Times New Roman" pitchFamily="18" charset="0"/>
            </a:rPr>
            <a:t>2 </a:t>
          </a:r>
          <a:r>
            <a:rPr lang="en-US" sz="1800" dirty="0" smtClean="0">
              <a:latin typeface="Times New Roman" pitchFamily="18" charset="0"/>
              <a:cs typeface="Times New Roman" pitchFamily="18" charset="0"/>
            </a:rPr>
            <a:t>oblique muscles</a:t>
          </a:r>
          <a:r>
            <a:rPr lang="sr-Cyrl-C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mm.obliquus superior et inferior)</a:t>
          </a:r>
          <a:endParaRPr lang="en-US" sz="1800" dirty="0">
            <a:latin typeface="Times New Roman" pitchFamily="18" charset="0"/>
            <a:cs typeface="Times New Roman" pitchFamily="18" charset="0"/>
          </a:endParaRPr>
        </a:p>
      </dgm:t>
    </dgm:pt>
    <dgm:pt modelId="{3F4B9ABF-660A-4F88-B44B-D6D0564E5765}" type="parTrans" cxnId="{01A17619-D00A-4925-9B76-0BE3E08D7F23}">
      <dgm:prSet/>
      <dgm:spPr/>
      <dgm:t>
        <a:bodyPr/>
        <a:lstStyle/>
        <a:p>
          <a:endParaRPr lang="en-US"/>
        </a:p>
      </dgm:t>
    </dgm:pt>
    <dgm:pt modelId="{3C05D189-82F0-4830-8847-9737B95E9CFB}" type="sibTrans" cxnId="{01A17619-D00A-4925-9B76-0BE3E08D7F23}">
      <dgm:prSet/>
      <dgm:spPr/>
      <dgm:t>
        <a:bodyPr/>
        <a:lstStyle/>
        <a:p>
          <a:endParaRPr lang="en-US"/>
        </a:p>
      </dgm:t>
    </dgm:pt>
    <dgm:pt modelId="{7506886E-1C68-4718-8383-60C254255E6F}" type="pres">
      <dgm:prSet presAssocID="{1CB0B238-6974-4868-A69D-0F714923AE32}" presName="Name0" presStyleCnt="0">
        <dgm:presLayoutVars>
          <dgm:dir/>
          <dgm:animLvl val="lvl"/>
          <dgm:resizeHandles val="exact"/>
        </dgm:presLayoutVars>
      </dgm:prSet>
      <dgm:spPr/>
      <dgm:t>
        <a:bodyPr/>
        <a:lstStyle/>
        <a:p>
          <a:endParaRPr lang="en-US"/>
        </a:p>
      </dgm:t>
    </dgm:pt>
    <dgm:pt modelId="{9D72CEA1-30BC-4527-910B-4D1850E66CB3}" type="pres">
      <dgm:prSet presAssocID="{2F2F89E8-B7C6-455A-89B1-0F8EBF563C7A}" presName="linNode" presStyleCnt="0"/>
      <dgm:spPr/>
    </dgm:pt>
    <dgm:pt modelId="{4613BA92-D672-47EE-9FE6-0CF81709F404}" type="pres">
      <dgm:prSet presAssocID="{2F2F89E8-B7C6-455A-89B1-0F8EBF563C7A}" presName="parentText" presStyleLbl="node1" presStyleIdx="0" presStyleCnt="1">
        <dgm:presLayoutVars>
          <dgm:chMax val="1"/>
          <dgm:bulletEnabled val="1"/>
        </dgm:presLayoutVars>
      </dgm:prSet>
      <dgm:spPr/>
      <dgm:t>
        <a:bodyPr/>
        <a:lstStyle/>
        <a:p>
          <a:endParaRPr lang="en-US"/>
        </a:p>
      </dgm:t>
    </dgm:pt>
    <dgm:pt modelId="{D5D04F31-731D-465B-95A2-0E7D02C7BF02}" type="pres">
      <dgm:prSet presAssocID="{2F2F89E8-B7C6-455A-89B1-0F8EBF563C7A}" presName="descendantText" presStyleLbl="alignAccFollowNode1" presStyleIdx="0" presStyleCnt="1" custScaleX="146768">
        <dgm:presLayoutVars>
          <dgm:bulletEnabled val="1"/>
        </dgm:presLayoutVars>
      </dgm:prSet>
      <dgm:spPr/>
      <dgm:t>
        <a:bodyPr/>
        <a:lstStyle/>
        <a:p>
          <a:endParaRPr lang="en-US"/>
        </a:p>
      </dgm:t>
    </dgm:pt>
  </dgm:ptLst>
  <dgm:cxnLst>
    <dgm:cxn modelId="{582EEE4F-D780-4B22-AFBB-5FABD72E0D93}" type="presOf" srcId="{1CB0B238-6974-4868-A69D-0F714923AE32}" destId="{7506886E-1C68-4718-8383-60C254255E6F}" srcOrd="0" destOrd="0" presId="urn:microsoft.com/office/officeart/2005/8/layout/vList5"/>
    <dgm:cxn modelId="{01A17619-D00A-4925-9B76-0BE3E08D7F23}" srcId="{2F2F89E8-B7C6-455A-89B1-0F8EBF563C7A}" destId="{2A4D72CD-E1BE-4D69-A1D9-021BB978DCF2}" srcOrd="1" destOrd="0" parTransId="{3F4B9ABF-660A-4F88-B44B-D6D0564E5765}" sibTransId="{3C05D189-82F0-4830-8847-9737B95E9CFB}"/>
    <dgm:cxn modelId="{23C09EE7-66D9-4193-B3D7-E1EA8BC3F8D4}" srcId="{1CB0B238-6974-4868-A69D-0F714923AE32}" destId="{2F2F89E8-B7C6-455A-89B1-0F8EBF563C7A}" srcOrd="0" destOrd="0" parTransId="{012603DB-83F9-4C4B-A6C5-1B9FE36D373E}" sibTransId="{978E3540-B302-45D9-A9F6-04F2A23B809D}"/>
    <dgm:cxn modelId="{03105140-B716-403D-A026-FD4038315F51}" type="presOf" srcId="{24205FAD-E835-4AC4-A4CD-B6A12EE8236B}" destId="{D5D04F31-731D-465B-95A2-0E7D02C7BF02}" srcOrd="0" destOrd="0" presId="urn:microsoft.com/office/officeart/2005/8/layout/vList5"/>
    <dgm:cxn modelId="{1095D0F3-E7B5-460C-B4D2-01625819948B}" type="presOf" srcId="{2A4D72CD-E1BE-4D69-A1D9-021BB978DCF2}" destId="{D5D04F31-731D-465B-95A2-0E7D02C7BF02}" srcOrd="0" destOrd="1" presId="urn:microsoft.com/office/officeart/2005/8/layout/vList5"/>
    <dgm:cxn modelId="{C9035BE7-C9AE-4BA7-8F6C-B6B174947E1E}" srcId="{2F2F89E8-B7C6-455A-89B1-0F8EBF563C7A}" destId="{24205FAD-E835-4AC4-A4CD-B6A12EE8236B}" srcOrd="0" destOrd="0" parTransId="{14EF5701-1803-4A3A-9E78-15792AD77676}" sibTransId="{E72D2A68-A32D-44F0-92AF-F412BF3871A3}"/>
    <dgm:cxn modelId="{D0A6756F-12FD-4BDF-82FB-0C393953E89F}" type="presOf" srcId="{2F2F89E8-B7C6-455A-89B1-0F8EBF563C7A}" destId="{4613BA92-D672-47EE-9FE6-0CF81709F404}" srcOrd="0" destOrd="0" presId="urn:microsoft.com/office/officeart/2005/8/layout/vList5"/>
    <dgm:cxn modelId="{85FF14EE-B929-4682-B5F2-F360E278FC58}" type="presParOf" srcId="{7506886E-1C68-4718-8383-60C254255E6F}" destId="{9D72CEA1-30BC-4527-910B-4D1850E66CB3}" srcOrd="0" destOrd="0" presId="urn:microsoft.com/office/officeart/2005/8/layout/vList5"/>
    <dgm:cxn modelId="{D39CDBCA-FDAE-4E5E-A884-75400BA1431B}" type="presParOf" srcId="{9D72CEA1-30BC-4527-910B-4D1850E66CB3}" destId="{4613BA92-D672-47EE-9FE6-0CF81709F404}" srcOrd="0" destOrd="0" presId="urn:microsoft.com/office/officeart/2005/8/layout/vList5"/>
    <dgm:cxn modelId="{E443D441-6BAE-46F0-945B-4B70E65AEE8E}" type="presParOf" srcId="{9D72CEA1-30BC-4527-910B-4D1850E66CB3}" destId="{D5D04F31-731D-465B-95A2-0E7D02C7BF0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874942E3-848A-4517-A28A-7A93C53953A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AD1A91B-46C3-445C-BAFA-ADF70184A641}">
      <dgm:prSet phldrT="[Text]"/>
      <dgm:spPr/>
      <dgm:t>
        <a:bodyPr/>
        <a:lstStyle/>
        <a:p>
          <a:pPr algn="ctr"/>
          <a:r>
            <a:rPr lang="en-US" dirty="0" smtClean="0">
              <a:latin typeface="Times New Roman" panose="02020603050405020304" pitchFamily="18" charset="0"/>
              <a:cs typeface="Times New Roman" panose="02020603050405020304" pitchFamily="18" charset="0"/>
            </a:rPr>
            <a:t>Alternative therapies for treating amblyopia</a:t>
          </a:r>
          <a:endParaRPr lang="en-US" dirty="0">
            <a:latin typeface="Times New Roman" panose="02020603050405020304" pitchFamily="18" charset="0"/>
            <a:cs typeface="Times New Roman" panose="02020603050405020304" pitchFamily="18" charset="0"/>
          </a:endParaRPr>
        </a:p>
      </dgm:t>
    </dgm:pt>
    <dgm:pt modelId="{D1E7B04E-C051-4318-A025-69443A99B45D}" type="parTrans" cxnId="{19310569-716B-43BF-BA90-9BDD7A0CDB6F}">
      <dgm:prSet/>
      <dgm:spPr/>
      <dgm:t>
        <a:bodyPr/>
        <a:lstStyle/>
        <a:p>
          <a:endParaRPr lang="en-US"/>
        </a:p>
      </dgm:t>
    </dgm:pt>
    <dgm:pt modelId="{EBD22BFD-766A-45D9-BA13-6A4877172D48}" type="sibTrans" cxnId="{19310569-716B-43BF-BA90-9BDD7A0CDB6F}">
      <dgm:prSet/>
      <dgm:spPr/>
      <dgm:t>
        <a:bodyPr/>
        <a:lstStyle/>
        <a:p>
          <a:endParaRPr lang="en-US"/>
        </a:p>
      </dgm:t>
    </dgm:pt>
    <dgm:pt modelId="{D1A1BBAC-F207-49DC-B3BD-3839626ACF19}" type="pres">
      <dgm:prSet presAssocID="{874942E3-848A-4517-A28A-7A93C53953AF}" presName="linear" presStyleCnt="0">
        <dgm:presLayoutVars>
          <dgm:animLvl val="lvl"/>
          <dgm:resizeHandles val="exact"/>
        </dgm:presLayoutVars>
      </dgm:prSet>
      <dgm:spPr/>
      <dgm:t>
        <a:bodyPr/>
        <a:lstStyle/>
        <a:p>
          <a:endParaRPr lang="en-US"/>
        </a:p>
      </dgm:t>
    </dgm:pt>
    <dgm:pt modelId="{7CC5EC42-7935-429B-8905-FA26CE035CD8}" type="pres">
      <dgm:prSet presAssocID="{CAD1A91B-46C3-445C-BAFA-ADF70184A641}" presName="parentText" presStyleLbl="node1" presStyleIdx="0" presStyleCnt="1">
        <dgm:presLayoutVars>
          <dgm:chMax val="0"/>
          <dgm:bulletEnabled val="1"/>
        </dgm:presLayoutVars>
      </dgm:prSet>
      <dgm:spPr/>
      <dgm:t>
        <a:bodyPr/>
        <a:lstStyle/>
        <a:p>
          <a:endParaRPr lang="en-US"/>
        </a:p>
      </dgm:t>
    </dgm:pt>
  </dgm:ptLst>
  <dgm:cxnLst>
    <dgm:cxn modelId="{19310569-716B-43BF-BA90-9BDD7A0CDB6F}" srcId="{874942E3-848A-4517-A28A-7A93C53953AF}" destId="{CAD1A91B-46C3-445C-BAFA-ADF70184A641}" srcOrd="0" destOrd="0" parTransId="{D1E7B04E-C051-4318-A025-69443A99B45D}" sibTransId="{EBD22BFD-766A-45D9-BA13-6A4877172D48}"/>
    <dgm:cxn modelId="{E38F19AF-6934-4F2B-A856-4550BB7F4E0F}" type="presOf" srcId="{874942E3-848A-4517-A28A-7A93C53953AF}" destId="{D1A1BBAC-F207-49DC-B3BD-3839626ACF19}" srcOrd="0" destOrd="0" presId="urn:microsoft.com/office/officeart/2005/8/layout/vList2"/>
    <dgm:cxn modelId="{BE76B215-E06E-4D99-9F2C-74F10A5A0CEB}" type="presOf" srcId="{CAD1A91B-46C3-445C-BAFA-ADF70184A641}" destId="{7CC5EC42-7935-429B-8905-FA26CE035CD8}" srcOrd="0" destOrd="0" presId="urn:microsoft.com/office/officeart/2005/8/layout/vList2"/>
    <dgm:cxn modelId="{695B7800-6543-44C1-B1B7-7328EC69A379}" type="presParOf" srcId="{D1A1BBAC-F207-49DC-B3BD-3839626ACF19}" destId="{7CC5EC42-7935-429B-8905-FA26CE035CD8}"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ECE58E3C-40C7-4D49-A409-2B41BF89DD6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2FB6F5F3-2E51-4E32-81DF-B92B1E9F0210}">
      <dgm:prSet phldrT="[Text]" custT="1"/>
      <dgm:spPr/>
      <dgm:t>
        <a:bodyPr/>
        <a:lstStyle/>
        <a:p>
          <a:r>
            <a:rPr lang="en-US" sz="2000" dirty="0" smtClean="0">
              <a:latin typeface="Times New Roman" panose="02020603050405020304" pitchFamily="18" charset="0"/>
              <a:cs typeface="Times New Roman" panose="02020603050405020304" pitchFamily="18" charset="0"/>
            </a:rPr>
            <a:t>ATROPINE</a:t>
          </a:r>
          <a:endParaRPr lang="en-US" sz="2000" dirty="0">
            <a:latin typeface="Times New Roman" panose="02020603050405020304" pitchFamily="18" charset="0"/>
            <a:cs typeface="Times New Roman" panose="02020603050405020304" pitchFamily="18" charset="0"/>
          </a:endParaRPr>
        </a:p>
      </dgm:t>
    </dgm:pt>
    <dgm:pt modelId="{FF164A17-2E5B-4D95-9567-0AC9C3F90CAC}" type="parTrans" cxnId="{1B67026B-60C4-42C8-835C-33E4891E1A36}">
      <dgm:prSet/>
      <dgm:spPr/>
      <dgm:t>
        <a:bodyPr/>
        <a:lstStyle/>
        <a:p>
          <a:endParaRPr lang="en-US"/>
        </a:p>
      </dgm:t>
    </dgm:pt>
    <dgm:pt modelId="{E2377A27-AF16-433E-9B43-9AF3CD3A4B7A}" type="sibTrans" cxnId="{1B67026B-60C4-42C8-835C-33E4891E1A36}">
      <dgm:prSet/>
      <dgm:spPr/>
      <dgm:t>
        <a:bodyPr/>
        <a:lstStyle/>
        <a:p>
          <a:endParaRPr lang="en-US"/>
        </a:p>
      </dgm:t>
    </dgm:pt>
    <dgm:pt modelId="{83881B2E-A50A-4256-A757-DE503E060E32}">
      <dgm:prSet phldrT="[Text]" custT="1"/>
      <dgm:spPr/>
      <dgm:t>
        <a:bodyPr/>
        <a:lstStyle/>
        <a:p>
          <a:r>
            <a:rPr lang="en-US" sz="2000" dirty="0" smtClean="0">
              <a:latin typeface="Times New Roman" panose="02020603050405020304" pitchFamily="18" charset="0"/>
              <a:cs typeface="Times New Roman" panose="02020603050405020304" pitchFamily="18" charset="0"/>
            </a:rPr>
            <a:t>A drop of atropine is applied to the sound eye each day; this temporarily impairs its accommodative ability and, in the presence of sufficient hyperopia, prevents that eye from obtaining a clear retinal image. </a:t>
          </a:r>
          <a:endParaRPr lang="en-US" sz="2000" dirty="0">
            <a:latin typeface="Times New Roman" panose="02020603050405020304" pitchFamily="18" charset="0"/>
            <a:cs typeface="Times New Roman" panose="02020603050405020304" pitchFamily="18" charset="0"/>
          </a:endParaRPr>
        </a:p>
      </dgm:t>
    </dgm:pt>
    <dgm:pt modelId="{C033D235-CE39-4085-A6F9-3BE119F18F53}" type="parTrans" cxnId="{1C830839-2209-417B-AD06-7FC9C4B202B1}">
      <dgm:prSet/>
      <dgm:spPr/>
      <dgm:t>
        <a:bodyPr/>
        <a:lstStyle/>
        <a:p>
          <a:endParaRPr lang="en-US"/>
        </a:p>
      </dgm:t>
    </dgm:pt>
    <dgm:pt modelId="{BEAD7693-5544-4866-8FED-F1E064EB1565}" type="sibTrans" cxnId="{1C830839-2209-417B-AD06-7FC9C4B202B1}">
      <dgm:prSet/>
      <dgm:spPr/>
      <dgm:t>
        <a:bodyPr/>
        <a:lstStyle/>
        <a:p>
          <a:endParaRPr lang="en-US"/>
        </a:p>
      </dgm:t>
    </dgm:pt>
    <dgm:pt modelId="{141E64A5-ED75-49E0-8F87-0540B91DD3CF}">
      <dgm:prSet phldrT="[Text]" custT="1"/>
      <dgm:spPr/>
      <dgm:t>
        <a:bodyPr/>
        <a:lstStyle/>
        <a:p>
          <a:r>
            <a:rPr lang="en-US" sz="2000" dirty="0" smtClean="0">
              <a:latin typeface="Times New Roman" panose="02020603050405020304" pitchFamily="18" charset="0"/>
              <a:cs typeface="Times New Roman" panose="02020603050405020304" pitchFamily="18" charset="0"/>
            </a:rPr>
            <a:t>SPECTACLES</a:t>
          </a:r>
          <a:endParaRPr lang="en-US" sz="2000" dirty="0">
            <a:latin typeface="Times New Roman" panose="02020603050405020304" pitchFamily="18" charset="0"/>
            <a:cs typeface="Times New Roman" panose="02020603050405020304" pitchFamily="18" charset="0"/>
          </a:endParaRPr>
        </a:p>
      </dgm:t>
    </dgm:pt>
    <dgm:pt modelId="{B06D9998-A2C7-4DA0-801F-A7B282E3F63E}" type="parTrans" cxnId="{C2E90E00-48E7-4BA9-8A43-8DE8BC342211}">
      <dgm:prSet/>
      <dgm:spPr/>
      <dgm:t>
        <a:bodyPr/>
        <a:lstStyle/>
        <a:p>
          <a:endParaRPr lang="en-US"/>
        </a:p>
      </dgm:t>
    </dgm:pt>
    <dgm:pt modelId="{98955091-4781-42A9-95F6-A4BC265E39BC}" type="sibTrans" cxnId="{C2E90E00-48E7-4BA9-8A43-8DE8BC342211}">
      <dgm:prSet/>
      <dgm:spPr/>
      <dgm:t>
        <a:bodyPr/>
        <a:lstStyle/>
        <a:p>
          <a:endParaRPr lang="en-US"/>
        </a:p>
      </dgm:t>
    </dgm:pt>
    <dgm:pt modelId="{4A92061B-E430-4241-85BE-423E58DBE396}">
      <dgm:prSet phldrT="[Text]" custT="1"/>
      <dgm:spPr/>
      <dgm:t>
        <a:bodyPr/>
        <a:lstStyle/>
        <a:p>
          <a:r>
            <a:rPr lang="en-US" sz="2000" dirty="0" smtClean="0">
              <a:latin typeface="Times New Roman" panose="02020603050405020304" pitchFamily="18" charset="0"/>
              <a:cs typeface="Times New Roman" panose="02020603050405020304" pitchFamily="18" charset="0"/>
            </a:rPr>
            <a:t>For patients with </a:t>
          </a:r>
          <a:r>
            <a:rPr lang="en-US" sz="2000" dirty="0" err="1" smtClean="0">
              <a:latin typeface="Times New Roman" panose="02020603050405020304" pitchFamily="18" charset="0"/>
              <a:cs typeface="Times New Roman" panose="02020603050405020304" pitchFamily="18" charset="0"/>
            </a:rPr>
            <a:t>anisometropic</a:t>
          </a:r>
          <a:r>
            <a:rPr lang="en-US" sz="2000" dirty="0" smtClean="0">
              <a:latin typeface="Times New Roman" panose="02020603050405020304" pitchFamily="18" charset="0"/>
              <a:cs typeface="Times New Roman" panose="02020603050405020304" pitchFamily="18" charset="0"/>
            </a:rPr>
            <a:t> amblyopia, optical correction usually involves spectacles or, less commonly, contact lenses.</a:t>
          </a:r>
          <a:endParaRPr lang="en-US" sz="2000" dirty="0">
            <a:latin typeface="Times New Roman" panose="02020603050405020304" pitchFamily="18" charset="0"/>
            <a:cs typeface="Times New Roman" panose="02020603050405020304" pitchFamily="18" charset="0"/>
          </a:endParaRPr>
        </a:p>
      </dgm:t>
    </dgm:pt>
    <dgm:pt modelId="{6B38764E-8736-4E8E-B05B-BEEEED54E830}" type="parTrans" cxnId="{D2398DE3-B537-4CAA-B4EE-A7FB2FEC95A5}">
      <dgm:prSet/>
      <dgm:spPr/>
      <dgm:t>
        <a:bodyPr/>
        <a:lstStyle/>
        <a:p>
          <a:endParaRPr lang="en-US"/>
        </a:p>
      </dgm:t>
    </dgm:pt>
    <dgm:pt modelId="{D42775FD-A8BE-44D3-9AEB-1E2386255394}" type="sibTrans" cxnId="{D2398DE3-B537-4CAA-B4EE-A7FB2FEC95A5}">
      <dgm:prSet/>
      <dgm:spPr/>
      <dgm:t>
        <a:bodyPr/>
        <a:lstStyle/>
        <a:p>
          <a:endParaRPr lang="en-US"/>
        </a:p>
      </dgm:t>
    </dgm:pt>
    <dgm:pt modelId="{1154378D-F42D-44E7-8D85-07DAA2036F8F}">
      <dgm:prSet phldrT="[Text]" custT="1"/>
      <dgm:spPr/>
      <dgm:t>
        <a:bodyPr/>
        <a:lstStyle/>
        <a:p>
          <a:r>
            <a:rPr lang="en-US" sz="2000" dirty="0" smtClean="0">
              <a:latin typeface="Times New Roman" panose="02020603050405020304" pitchFamily="18" charset="0"/>
              <a:cs typeface="Times New Roman" panose="02020603050405020304" pitchFamily="18" charset="0"/>
            </a:rPr>
            <a:t>PLEOPTIC                                 (The </a:t>
          </a:r>
          <a:r>
            <a:rPr lang="en-US" sz="2000" dirty="0" err="1" smtClean="0">
              <a:latin typeface="Times New Roman" panose="02020603050405020304" pitchFamily="18" charset="0"/>
              <a:cs typeface="Times New Roman" panose="02020603050405020304" pitchFamily="18" charset="0"/>
            </a:rPr>
            <a:t>euthyscope</a:t>
          </a: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dgm:t>
    </dgm:pt>
    <dgm:pt modelId="{B0645556-A86F-445A-9AB1-E6E67F31EBDC}" type="parTrans" cxnId="{99779996-6350-4960-AC7F-8DC9830F88EE}">
      <dgm:prSet/>
      <dgm:spPr/>
      <dgm:t>
        <a:bodyPr/>
        <a:lstStyle/>
        <a:p>
          <a:endParaRPr lang="en-US"/>
        </a:p>
      </dgm:t>
    </dgm:pt>
    <dgm:pt modelId="{59FF678E-FCF4-4E26-A604-15095D6909DA}" type="sibTrans" cxnId="{99779996-6350-4960-AC7F-8DC9830F88EE}">
      <dgm:prSet/>
      <dgm:spPr/>
      <dgm:t>
        <a:bodyPr/>
        <a:lstStyle/>
        <a:p>
          <a:endParaRPr lang="en-US"/>
        </a:p>
      </dgm:t>
    </dgm:pt>
    <dgm:pt modelId="{F487792F-E851-43FA-995F-367E4B8940EE}">
      <dgm:prSet phldrT="[Text]" custT="1"/>
      <dgm:spPr/>
      <dgm:t>
        <a:bodyPr/>
        <a:lstStyle/>
        <a:p>
          <a:r>
            <a:rPr lang="en-US" sz="2000" dirty="0" smtClean="0">
              <a:latin typeface="Times New Roman" panose="02020603050405020304" pitchFamily="18" charset="0"/>
              <a:cs typeface="Times New Roman" panose="02020603050405020304" pitchFamily="18" charset="0"/>
            </a:rPr>
            <a:t>May be considered in patients over the age of 9 years. </a:t>
          </a:r>
          <a:endParaRPr lang="en-US" sz="2000" dirty="0">
            <a:latin typeface="Times New Roman" panose="02020603050405020304" pitchFamily="18" charset="0"/>
            <a:cs typeface="Times New Roman" panose="02020603050405020304" pitchFamily="18" charset="0"/>
          </a:endParaRPr>
        </a:p>
      </dgm:t>
    </dgm:pt>
    <dgm:pt modelId="{060494EA-08F0-4D62-83C0-08F56AFD01FC}" type="parTrans" cxnId="{1A01E5C1-858E-4C5E-81BC-4C3A31887131}">
      <dgm:prSet/>
      <dgm:spPr/>
      <dgm:t>
        <a:bodyPr/>
        <a:lstStyle/>
        <a:p>
          <a:endParaRPr lang="en-US"/>
        </a:p>
      </dgm:t>
    </dgm:pt>
    <dgm:pt modelId="{B8C26F45-75AF-45A9-B2CE-2D4BA92D821F}" type="sibTrans" cxnId="{1A01E5C1-858E-4C5E-81BC-4C3A31887131}">
      <dgm:prSet/>
      <dgm:spPr/>
      <dgm:t>
        <a:bodyPr/>
        <a:lstStyle/>
        <a:p>
          <a:endParaRPr lang="en-US"/>
        </a:p>
      </dgm:t>
    </dgm:pt>
    <dgm:pt modelId="{1FCDC031-9E15-4209-8E14-B5BF44ECA789}">
      <dgm:prSet phldrT="[Text]" custT="1"/>
      <dgm:spPr/>
      <dgm:t>
        <a:bodyPr/>
        <a:lstStyle/>
        <a:p>
          <a:r>
            <a:rPr lang="en-US" sz="2000" dirty="0" smtClean="0">
              <a:latin typeface="Times New Roman" panose="02020603050405020304" pitchFamily="18" charset="0"/>
              <a:cs typeface="Times New Roman" panose="02020603050405020304" pitchFamily="18" charset="0"/>
            </a:rPr>
            <a:t>The patient is then asked to fixate with the shielded fovea that fixation becomes central</a:t>
          </a:r>
          <a:endParaRPr lang="en-US" sz="2000" dirty="0">
            <a:latin typeface="Times New Roman" panose="02020603050405020304" pitchFamily="18" charset="0"/>
            <a:cs typeface="Times New Roman" panose="02020603050405020304" pitchFamily="18" charset="0"/>
          </a:endParaRPr>
        </a:p>
      </dgm:t>
    </dgm:pt>
    <dgm:pt modelId="{B0C570AC-8EC7-4126-8CBF-555EF4D0EF2F}" type="parTrans" cxnId="{3B59B6BA-369D-438D-8035-D202D627B2FA}">
      <dgm:prSet/>
      <dgm:spPr/>
      <dgm:t>
        <a:bodyPr/>
        <a:lstStyle/>
        <a:p>
          <a:endParaRPr lang="en-US"/>
        </a:p>
      </dgm:t>
    </dgm:pt>
    <dgm:pt modelId="{BAA61AF0-6E57-4202-BA92-27C1B4A887F6}" type="sibTrans" cxnId="{3B59B6BA-369D-438D-8035-D202D627B2FA}">
      <dgm:prSet/>
      <dgm:spPr/>
      <dgm:t>
        <a:bodyPr/>
        <a:lstStyle/>
        <a:p>
          <a:endParaRPr lang="en-US"/>
        </a:p>
      </dgm:t>
    </dgm:pt>
    <dgm:pt modelId="{FFB41673-1641-49CC-B321-E4D7561CE1D0}">
      <dgm:prSet custT="1"/>
      <dgm:spPr/>
      <dgm:t>
        <a:bodyPr/>
        <a:lstStyle/>
        <a:p>
          <a:r>
            <a:rPr lang="en-US" sz="2000" dirty="0" smtClean="0">
              <a:latin typeface="Times New Roman" panose="02020603050405020304" pitchFamily="18" charset="0"/>
              <a:cs typeface="Times New Roman" panose="02020603050405020304" pitchFamily="18" charset="0"/>
            </a:rPr>
            <a:t>Atropine “penalization” for amblyopia works best in hyperopic patients with mild to moderate amblyopia (visual acuity of 20/100 or better). </a:t>
          </a:r>
          <a:endParaRPr lang="en-US" sz="2000" dirty="0">
            <a:latin typeface="Times New Roman" panose="02020603050405020304" pitchFamily="18" charset="0"/>
            <a:cs typeface="Times New Roman" panose="02020603050405020304" pitchFamily="18" charset="0"/>
          </a:endParaRPr>
        </a:p>
      </dgm:t>
    </dgm:pt>
    <dgm:pt modelId="{2ED00AEB-FEFF-4BC7-8BB1-0CDD280ECF67}" type="parTrans" cxnId="{655734D9-2D21-49E5-B869-682404EC1BE8}">
      <dgm:prSet/>
      <dgm:spPr/>
      <dgm:t>
        <a:bodyPr/>
        <a:lstStyle/>
        <a:p>
          <a:endParaRPr lang="en-US"/>
        </a:p>
      </dgm:t>
    </dgm:pt>
    <dgm:pt modelId="{6F996E4C-18C5-4A74-BE48-02DC2693DBFB}" type="sibTrans" cxnId="{655734D9-2D21-49E5-B869-682404EC1BE8}">
      <dgm:prSet/>
      <dgm:spPr/>
      <dgm:t>
        <a:bodyPr/>
        <a:lstStyle/>
        <a:p>
          <a:endParaRPr lang="en-US"/>
        </a:p>
      </dgm:t>
    </dgm:pt>
    <dgm:pt modelId="{D46E5D32-B4AD-4C7A-A998-83FBB3979F35}">
      <dgm:prSet custT="1"/>
      <dgm:spPr/>
      <dgm:t>
        <a:bodyPr/>
        <a:lstStyle/>
        <a:p>
          <a:r>
            <a:rPr lang="en-US" sz="2000" dirty="0" smtClean="0">
              <a:latin typeface="Times New Roman" panose="02020603050405020304" pitchFamily="18" charset="0"/>
              <a:cs typeface="Times New Roman" panose="02020603050405020304" pitchFamily="18" charset="0"/>
            </a:rPr>
            <a:t>Optical correction including a bifocal is required for patients who have had cataract surgery</a:t>
          </a:r>
          <a:endParaRPr lang="en-US" sz="2000" dirty="0">
            <a:latin typeface="Times New Roman" panose="02020603050405020304" pitchFamily="18" charset="0"/>
            <a:cs typeface="Times New Roman" panose="02020603050405020304" pitchFamily="18" charset="0"/>
          </a:endParaRPr>
        </a:p>
      </dgm:t>
    </dgm:pt>
    <dgm:pt modelId="{B9B9A5E6-C4CE-4F68-885F-B169DC033A9A}" type="parTrans" cxnId="{54629D40-4333-48F1-BBF6-6DEBDF51B8DB}">
      <dgm:prSet/>
      <dgm:spPr/>
      <dgm:t>
        <a:bodyPr/>
        <a:lstStyle/>
        <a:p>
          <a:endParaRPr lang="en-US"/>
        </a:p>
      </dgm:t>
    </dgm:pt>
    <dgm:pt modelId="{95F56593-A439-47C5-AE09-51A6DBFCFF61}" type="sibTrans" cxnId="{54629D40-4333-48F1-BBF6-6DEBDF51B8DB}">
      <dgm:prSet/>
      <dgm:spPr/>
      <dgm:t>
        <a:bodyPr/>
        <a:lstStyle/>
        <a:p>
          <a:endParaRPr lang="en-US"/>
        </a:p>
      </dgm:t>
    </dgm:pt>
    <dgm:pt modelId="{2A0D0423-35B7-4F4E-8C08-CD727B65989B}">
      <dgm:prSet phldrT="[Text]" custT="1"/>
      <dgm:spPr/>
      <dgm:t>
        <a:bodyPr/>
        <a:lstStyle/>
        <a:p>
          <a:r>
            <a:rPr lang="en-US" sz="2000" dirty="0" smtClean="0">
              <a:latin typeface="Times New Roman" panose="02020603050405020304" pitchFamily="18" charset="0"/>
              <a:cs typeface="Times New Roman" panose="02020603050405020304" pitchFamily="18" charset="0"/>
            </a:rPr>
            <a:t>The principle pf </a:t>
          </a:r>
          <a:r>
            <a:rPr lang="en-US" sz="2000" dirty="0" err="1" smtClean="0">
              <a:latin typeface="Times New Roman" panose="02020603050405020304" pitchFamily="18" charset="0"/>
              <a:cs typeface="Times New Roman" panose="02020603050405020304" pitchFamily="18" charset="0"/>
            </a:rPr>
            <a:t>pleotic</a:t>
          </a:r>
          <a:r>
            <a:rPr lang="en-US" sz="2000" dirty="0" smtClean="0">
              <a:latin typeface="Times New Roman" panose="02020603050405020304" pitchFamily="18" charset="0"/>
              <a:cs typeface="Times New Roman" panose="02020603050405020304" pitchFamily="18" charset="0"/>
            </a:rPr>
            <a:t> therapy is the creation of a situation in which the fovea is shielded and the </a:t>
          </a:r>
          <a:r>
            <a:rPr lang="en-US" sz="2000" dirty="0" err="1" smtClean="0">
              <a:latin typeface="Times New Roman" panose="02020603050405020304" pitchFamily="18" charset="0"/>
              <a:cs typeface="Times New Roman" panose="02020603050405020304" pitchFamily="18" charset="0"/>
            </a:rPr>
            <a:t>perifoveal</a:t>
          </a:r>
          <a:r>
            <a:rPr lang="en-US" sz="2000" dirty="0" smtClean="0">
              <a:latin typeface="Times New Roman" panose="02020603050405020304" pitchFamily="18" charset="0"/>
              <a:cs typeface="Times New Roman" panose="02020603050405020304" pitchFamily="18" charset="0"/>
            </a:rPr>
            <a:t> area (used by the patient for fixation) is temporarily blinded by a bright flash of light.</a:t>
          </a:r>
          <a:endParaRPr lang="en-US" sz="2000" dirty="0">
            <a:latin typeface="Times New Roman" panose="02020603050405020304" pitchFamily="18" charset="0"/>
            <a:cs typeface="Times New Roman" panose="02020603050405020304" pitchFamily="18" charset="0"/>
          </a:endParaRPr>
        </a:p>
      </dgm:t>
    </dgm:pt>
    <dgm:pt modelId="{C60CB5F5-F411-4E29-A8B8-521000AA89B4}" type="parTrans" cxnId="{36F5649C-0B99-4F92-A0C3-D876831959DE}">
      <dgm:prSet/>
      <dgm:spPr/>
      <dgm:t>
        <a:bodyPr/>
        <a:lstStyle/>
        <a:p>
          <a:endParaRPr lang="en-US"/>
        </a:p>
      </dgm:t>
    </dgm:pt>
    <dgm:pt modelId="{408878CA-E87B-4B44-B523-425AC6CF961F}" type="sibTrans" cxnId="{36F5649C-0B99-4F92-A0C3-D876831959DE}">
      <dgm:prSet/>
      <dgm:spPr/>
      <dgm:t>
        <a:bodyPr/>
        <a:lstStyle/>
        <a:p>
          <a:endParaRPr lang="en-US"/>
        </a:p>
      </dgm:t>
    </dgm:pt>
    <dgm:pt modelId="{FDC571DF-4195-4417-B04C-44DF3A92449A}" type="pres">
      <dgm:prSet presAssocID="{ECE58E3C-40C7-4D49-A409-2B41BF89DD6A}" presName="Name0" presStyleCnt="0">
        <dgm:presLayoutVars>
          <dgm:dir/>
          <dgm:animLvl val="lvl"/>
          <dgm:resizeHandles val="exact"/>
        </dgm:presLayoutVars>
      </dgm:prSet>
      <dgm:spPr/>
      <dgm:t>
        <a:bodyPr/>
        <a:lstStyle/>
        <a:p>
          <a:endParaRPr lang="en-US"/>
        </a:p>
      </dgm:t>
    </dgm:pt>
    <dgm:pt modelId="{6A8B69C0-54AF-430A-8C43-6BBD6295BC6D}" type="pres">
      <dgm:prSet presAssocID="{2FB6F5F3-2E51-4E32-81DF-B92B1E9F0210}" presName="linNode" presStyleCnt="0"/>
      <dgm:spPr/>
    </dgm:pt>
    <dgm:pt modelId="{A1603F06-006C-4FB9-B143-EFB14FD4A736}" type="pres">
      <dgm:prSet presAssocID="{2FB6F5F3-2E51-4E32-81DF-B92B1E9F0210}" presName="parentText" presStyleLbl="node1" presStyleIdx="0" presStyleCnt="3">
        <dgm:presLayoutVars>
          <dgm:chMax val="1"/>
          <dgm:bulletEnabled val="1"/>
        </dgm:presLayoutVars>
      </dgm:prSet>
      <dgm:spPr/>
      <dgm:t>
        <a:bodyPr/>
        <a:lstStyle/>
        <a:p>
          <a:endParaRPr lang="en-US"/>
        </a:p>
      </dgm:t>
    </dgm:pt>
    <dgm:pt modelId="{9C9D2FC9-0E09-415F-B581-E970F731E1BE}" type="pres">
      <dgm:prSet presAssocID="{2FB6F5F3-2E51-4E32-81DF-B92B1E9F0210}" presName="descendantText" presStyleLbl="alignAccFollowNode1" presStyleIdx="0" presStyleCnt="3" custScaleX="165653" custScaleY="147057">
        <dgm:presLayoutVars>
          <dgm:bulletEnabled val="1"/>
        </dgm:presLayoutVars>
      </dgm:prSet>
      <dgm:spPr/>
      <dgm:t>
        <a:bodyPr/>
        <a:lstStyle/>
        <a:p>
          <a:endParaRPr lang="en-US"/>
        </a:p>
      </dgm:t>
    </dgm:pt>
    <dgm:pt modelId="{F70404A5-A83D-465F-A398-6EE1EF8D07B4}" type="pres">
      <dgm:prSet presAssocID="{E2377A27-AF16-433E-9B43-9AF3CD3A4B7A}" presName="sp" presStyleCnt="0"/>
      <dgm:spPr/>
    </dgm:pt>
    <dgm:pt modelId="{7E85CA56-C50E-4B20-81A4-0AB2AF195883}" type="pres">
      <dgm:prSet presAssocID="{141E64A5-ED75-49E0-8F87-0540B91DD3CF}" presName="linNode" presStyleCnt="0"/>
      <dgm:spPr/>
    </dgm:pt>
    <dgm:pt modelId="{CC9DC833-5939-46C1-B38A-F4F8832E25D5}" type="pres">
      <dgm:prSet presAssocID="{141E64A5-ED75-49E0-8F87-0540B91DD3CF}" presName="parentText" presStyleLbl="node1" presStyleIdx="1" presStyleCnt="3">
        <dgm:presLayoutVars>
          <dgm:chMax val="1"/>
          <dgm:bulletEnabled val="1"/>
        </dgm:presLayoutVars>
      </dgm:prSet>
      <dgm:spPr/>
      <dgm:t>
        <a:bodyPr/>
        <a:lstStyle/>
        <a:p>
          <a:endParaRPr lang="en-US"/>
        </a:p>
      </dgm:t>
    </dgm:pt>
    <dgm:pt modelId="{B782934C-A0F4-494E-A720-40C1E3F13871}" type="pres">
      <dgm:prSet presAssocID="{141E64A5-ED75-49E0-8F87-0540B91DD3CF}" presName="descendantText" presStyleLbl="alignAccFollowNode1" presStyleIdx="1" presStyleCnt="3" custScaleX="167195">
        <dgm:presLayoutVars>
          <dgm:bulletEnabled val="1"/>
        </dgm:presLayoutVars>
      </dgm:prSet>
      <dgm:spPr/>
      <dgm:t>
        <a:bodyPr/>
        <a:lstStyle/>
        <a:p>
          <a:endParaRPr lang="en-US"/>
        </a:p>
      </dgm:t>
    </dgm:pt>
    <dgm:pt modelId="{EE98C417-1D8A-4E5B-8969-DB0291837111}" type="pres">
      <dgm:prSet presAssocID="{98955091-4781-42A9-95F6-A4BC265E39BC}" presName="sp" presStyleCnt="0"/>
      <dgm:spPr/>
    </dgm:pt>
    <dgm:pt modelId="{E5DC294B-B26F-4CB2-AB48-A4C98C7497CB}" type="pres">
      <dgm:prSet presAssocID="{1154378D-F42D-44E7-8D85-07DAA2036F8F}" presName="linNode" presStyleCnt="0"/>
      <dgm:spPr/>
    </dgm:pt>
    <dgm:pt modelId="{2FC11508-B49E-495D-BCFF-F9EF3301EEF8}" type="pres">
      <dgm:prSet presAssocID="{1154378D-F42D-44E7-8D85-07DAA2036F8F}" presName="parentText" presStyleLbl="node1" presStyleIdx="2" presStyleCnt="3" custScaleX="98274">
        <dgm:presLayoutVars>
          <dgm:chMax val="1"/>
          <dgm:bulletEnabled val="1"/>
        </dgm:presLayoutVars>
      </dgm:prSet>
      <dgm:spPr/>
      <dgm:t>
        <a:bodyPr/>
        <a:lstStyle/>
        <a:p>
          <a:endParaRPr lang="en-US"/>
        </a:p>
      </dgm:t>
    </dgm:pt>
    <dgm:pt modelId="{E4E33576-C4AC-4610-A4DE-8106E154EE3D}" type="pres">
      <dgm:prSet presAssocID="{1154378D-F42D-44E7-8D85-07DAA2036F8F}" presName="descendantText" presStyleLbl="alignAccFollowNode1" presStyleIdx="2" presStyleCnt="3" custScaleX="159899" custScaleY="157962">
        <dgm:presLayoutVars>
          <dgm:bulletEnabled val="1"/>
        </dgm:presLayoutVars>
      </dgm:prSet>
      <dgm:spPr/>
      <dgm:t>
        <a:bodyPr/>
        <a:lstStyle/>
        <a:p>
          <a:endParaRPr lang="en-US"/>
        </a:p>
      </dgm:t>
    </dgm:pt>
  </dgm:ptLst>
  <dgm:cxnLst>
    <dgm:cxn modelId="{98589630-7779-40FE-A09D-37A75EB1ABB2}" type="presOf" srcId="{F487792F-E851-43FA-995F-367E4B8940EE}" destId="{E4E33576-C4AC-4610-A4DE-8106E154EE3D}" srcOrd="0" destOrd="0" presId="urn:microsoft.com/office/officeart/2005/8/layout/vList5"/>
    <dgm:cxn modelId="{1A01E5C1-858E-4C5E-81BC-4C3A31887131}" srcId="{1154378D-F42D-44E7-8D85-07DAA2036F8F}" destId="{F487792F-E851-43FA-995F-367E4B8940EE}" srcOrd="0" destOrd="0" parTransId="{060494EA-08F0-4D62-83C0-08F56AFD01FC}" sibTransId="{B8C26F45-75AF-45A9-B2CE-2D4BA92D821F}"/>
    <dgm:cxn modelId="{3B59B6BA-369D-438D-8035-D202D627B2FA}" srcId="{1154378D-F42D-44E7-8D85-07DAA2036F8F}" destId="{1FCDC031-9E15-4209-8E14-B5BF44ECA789}" srcOrd="2" destOrd="0" parTransId="{B0C570AC-8EC7-4126-8CBF-555EF4D0EF2F}" sibTransId="{BAA61AF0-6E57-4202-BA92-27C1B4A887F6}"/>
    <dgm:cxn modelId="{320EB294-3570-4A5F-B8BD-30C407190678}" type="presOf" srcId="{FFB41673-1641-49CC-B321-E4D7561CE1D0}" destId="{9C9D2FC9-0E09-415F-B581-E970F731E1BE}" srcOrd="0" destOrd="1" presId="urn:microsoft.com/office/officeart/2005/8/layout/vList5"/>
    <dgm:cxn modelId="{770EFED8-34B0-439B-9743-957D87F8ED00}" type="presOf" srcId="{2FB6F5F3-2E51-4E32-81DF-B92B1E9F0210}" destId="{A1603F06-006C-4FB9-B143-EFB14FD4A736}" srcOrd="0" destOrd="0" presId="urn:microsoft.com/office/officeart/2005/8/layout/vList5"/>
    <dgm:cxn modelId="{E2950982-9E8B-46BE-A483-660320692DA3}" type="presOf" srcId="{1FCDC031-9E15-4209-8E14-B5BF44ECA789}" destId="{E4E33576-C4AC-4610-A4DE-8106E154EE3D}" srcOrd="0" destOrd="2" presId="urn:microsoft.com/office/officeart/2005/8/layout/vList5"/>
    <dgm:cxn modelId="{3B015F4A-2D1D-44C3-ACBF-8DEDFF0293DF}" type="presOf" srcId="{4A92061B-E430-4241-85BE-423E58DBE396}" destId="{B782934C-A0F4-494E-A720-40C1E3F13871}" srcOrd="0" destOrd="0" presId="urn:microsoft.com/office/officeart/2005/8/layout/vList5"/>
    <dgm:cxn modelId="{5BCCB9AB-978A-4400-8462-B0C7CEFE5863}" type="presOf" srcId="{83881B2E-A50A-4256-A757-DE503E060E32}" destId="{9C9D2FC9-0E09-415F-B581-E970F731E1BE}" srcOrd="0" destOrd="0" presId="urn:microsoft.com/office/officeart/2005/8/layout/vList5"/>
    <dgm:cxn modelId="{0C65F953-225C-4A73-9E73-970083229597}" type="presOf" srcId="{1154378D-F42D-44E7-8D85-07DAA2036F8F}" destId="{2FC11508-B49E-495D-BCFF-F9EF3301EEF8}" srcOrd="0" destOrd="0" presId="urn:microsoft.com/office/officeart/2005/8/layout/vList5"/>
    <dgm:cxn modelId="{8181801B-82AA-4A0B-A724-3A6A70CE0BEA}" type="presOf" srcId="{D46E5D32-B4AD-4C7A-A998-83FBB3979F35}" destId="{B782934C-A0F4-494E-A720-40C1E3F13871}" srcOrd="0" destOrd="1" presId="urn:microsoft.com/office/officeart/2005/8/layout/vList5"/>
    <dgm:cxn modelId="{54629D40-4333-48F1-BBF6-6DEBDF51B8DB}" srcId="{141E64A5-ED75-49E0-8F87-0540B91DD3CF}" destId="{D46E5D32-B4AD-4C7A-A998-83FBB3979F35}" srcOrd="1" destOrd="0" parTransId="{B9B9A5E6-C4CE-4F68-885F-B169DC033A9A}" sibTransId="{95F56593-A439-47C5-AE09-51A6DBFCFF61}"/>
    <dgm:cxn modelId="{36F5649C-0B99-4F92-A0C3-D876831959DE}" srcId="{1154378D-F42D-44E7-8D85-07DAA2036F8F}" destId="{2A0D0423-35B7-4F4E-8C08-CD727B65989B}" srcOrd="1" destOrd="0" parTransId="{C60CB5F5-F411-4E29-A8B8-521000AA89B4}" sibTransId="{408878CA-E87B-4B44-B523-425AC6CF961F}"/>
    <dgm:cxn modelId="{AC37DE82-AC12-43A2-8106-511000A7B851}" type="presOf" srcId="{ECE58E3C-40C7-4D49-A409-2B41BF89DD6A}" destId="{FDC571DF-4195-4417-B04C-44DF3A92449A}" srcOrd="0" destOrd="0" presId="urn:microsoft.com/office/officeart/2005/8/layout/vList5"/>
    <dgm:cxn modelId="{F0D414A0-654E-472B-8CFC-06D870BCFF35}" type="presOf" srcId="{141E64A5-ED75-49E0-8F87-0540B91DD3CF}" destId="{CC9DC833-5939-46C1-B38A-F4F8832E25D5}" srcOrd="0" destOrd="0" presId="urn:microsoft.com/office/officeart/2005/8/layout/vList5"/>
    <dgm:cxn modelId="{7F189BEB-DC8F-40E7-AF2C-7BC41C6DE375}" type="presOf" srcId="{2A0D0423-35B7-4F4E-8C08-CD727B65989B}" destId="{E4E33576-C4AC-4610-A4DE-8106E154EE3D}" srcOrd="0" destOrd="1" presId="urn:microsoft.com/office/officeart/2005/8/layout/vList5"/>
    <dgm:cxn modelId="{655734D9-2D21-49E5-B869-682404EC1BE8}" srcId="{2FB6F5F3-2E51-4E32-81DF-B92B1E9F0210}" destId="{FFB41673-1641-49CC-B321-E4D7561CE1D0}" srcOrd="1" destOrd="0" parTransId="{2ED00AEB-FEFF-4BC7-8BB1-0CDD280ECF67}" sibTransId="{6F996E4C-18C5-4A74-BE48-02DC2693DBFB}"/>
    <dgm:cxn modelId="{1C830839-2209-417B-AD06-7FC9C4B202B1}" srcId="{2FB6F5F3-2E51-4E32-81DF-B92B1E9F0210}" destId="{83881B2E-A50A-4256-A757-DE503E060E32}" srcOrd="0" destOrd="0" parTransId="{C033D235-CE39-4085-A6F9-3BE119F18F53}" sibTransId="{BEAD7693-5544-4866-8FED-F1E064EB1565}"/>
    <dgm:cxn modelId="{C2E90E00-48E7-4BA9-8A43-8DE8BC342211}" srcId="{ECE58E3C-40C7-4D49-A409-2B41BF89DD6A}" destId="{141E64A5-ED75-49E0-8F87-0540B91DD3CF}" srcOrd="1" destOrd="0" parTransId="{B06D9998-A2C7-4DA0-801F-A7B282E3F63E}" sibTransId="{98955091-4781-42A9-95F6-A4BC265E39BC}"/>
    <dgm:cxn modelId="{D2398DE3-B537-4CAA-B4EE-A7FB2FEC95A5}" srcId="{141E64A5-ED75-49E0-8F87-0540B91DD3CF}" destId="{4A92061B-E430-4241-85BE-423E58DBE396}" srcOrd="0" destOrd="0" parTransId="{6B38764E-8736-4E8E-B05B-BEEEED54E830}" sibTransId="{D42775FD-A8BE-44D3-9AEB-1E2386255394}"/>
    <dgm:cxn modelId="{1B67026B-60C4-42C8-835C-33E4891E1A36}" srcId="{ECE58E3C-40C7-4D49-A409-2B41BF89DD6A}" destId="{2FB6F5F3-2E51-4E32-81DF-B92B1E9F0210}" srcOrd="0" destOrd="0" parTransId="{FF164A17-2E5B-4D95-9567-0AC9C3F90CAC}" sibTransId="{E2377A27-AF16-433E-9B43-9AF3CD3A4B7A}"/>
    <dgm:cxn modelId="{99779996-6350-4960-AC7F-8DC9830F88EE}" srcId="{ECE58E3C-40C7-4D49-A409-2B41BF89DD6A}" destId="{1154378D-F42D-44E7-8D85-07DAA2036F8F}" srcOrd="2" destOrd="0" parTransId="{B0645556-A86F-445A-9AB1-E6E67F31EBDC}" sibTransId="{59FF678E-FCF4-4E26-A604-15095D6909DA}"/>
    <dgm:cxn modelId="{FDAEB27E-5121-4740-B6F1-6BC02C142253}" type="presParOf" srcId="{FDC571DF-4195-4417-B04C-44DF3A92449A}" destId="{6A8B69C0-54AF-430A-8C43-6BBD6295BC6D}" srcOrd="0" destOrd="0" presId="urn:microsoft.com/office/officeart/2005/8/layout/vList5"/>
    <dgm:cxn modelId="{CF35E1F3-6B7B-4699-A46E-664D8948DCC0}" type="presParOf" srcId="{6A8B69C0-54AF-430A-8C43-6BBD6295BC6D}" destId="{A1603F06-006C-4FB9-B143-EFB14FD4A736}" srcOrd="0" destOrd="0" presId="urn:microsoft.com/office/officeart/2005/8/layout/vList5"/>
    <dgm:cxn modelId="{CE9324A3-A287-48E2-A189-FCE368A9465B}" type="presParOf" srcId="{6A8B69C0-54AF-430A-8C43-6BBD6295BC6D}" destId="{9C9D2FC9-0E09-415F-B581-E970F731E1BE}" srcOrd="1" destOrd="0" presId="urn:microsoft.com/office/officeart/2005/8/layout/vList5"/>
    <dgm:cxn modelId="{547AE135-96E8-44EA-BC22-D523984C5329}" type="presParOf" srcId="{FDC571DF-4195-4417-B04C-44DF3A92449A}" destId="{F70404A5-A83D-465F-A398-6EE1EF8D07B4}" srcOrd="1" destOrd="0" presId="urn:microsoft.com/office/officeart/2005/8/layout/vList5"/>
    <dgm:cxn modelId="{C47C355D-1521-4E54-A940-5E8A1299D047}" type="presParOf" srcId="{FDC571DF-4195-4417-B04C-44DF3A92449A}" destId="{7E85CA56-C50E-4B20-81A4-0AB2AF195883}" srcOrd="2" destOrd="0" presId="urn:microsoft.com/office/officeart/2005/8/layout/vList5"/>
    <dgm:cxn modelId="{191080EB-58F2-4D40-81C9-9D3EC9B9CA13}" type="presParOf" srcId="{7E85CA56-C50E-4B20-81A4-0AB2AF195883}" destId="{CC9DC833-5939-46C1-B38A-F4F8832E25D5}" srcOrd="0" destOrd="0" presId="urn:microsoft.com/office/officeart/2005/8/layout/vList5"/>
    <dgm:cxn modelId="{438C354A-F846-42BD-A2BF-5D479B96D273}" type="presParOf" srcId="{7E85CA56-C50E-4B20-81A4-0AB2AF195883}" destId="{B782934C-A0F4-494E-A720-40C1E3F13871}" srcOrd="1" destOrd="0" presId="urn:microsoft.com/office/officeart/2005/8/layout/vList5"/>
    <dgm:cxn modelId="{0B0FC0B6-AD94-4B4F-ACC9-7B84BFC88D83}" type="presParOf" srcId="{FDC571DF-4195-4417-B04C-44DF3A92449A}" destId="{EE98C417-1D8A-4E5B-8969-DB0291837111}" srcOrd="3" destOrd="0" presId="urn:microsoft.com/office/officeart/2005/8/layout/vList5"/>
    <dgm:cxn modelId="{C6371663-8560-4596-BDDB-60E0F753721E}" type="presParOf" srcId="{FDC571DF-4195-4417-B04C-44DF3A92449A}" destId="{E5DC294B-B26F-4CB2-AB48-A4C98C7497CB}" srcOrd="4" destOrd="0" presId="urn:microsoft.com/office/officeart/2005/8/layout/vList5"/>
    <dgm:cxn modelId="{534A06A1-0894-4760-8ED5-CAB25BE6C907}" type="presParOf" srcId="{E5DC294B-B26F-4CB2-AB48-A4C98C7497CB}" destId="{2FC11508-B49E-495D-BCFF-F9EF3301EEF8}" srcOrd="0" destOrd="0" presId="urn:microsoft.com/office/officeart/2005/8/layout/vList5"/>
    <dgm:cxn modelId="{FAD3C43A-9749-4C02-BC68-E97EAB5C2399}" type="presParOf" srcId="{E5DC294B-B26F-4CB2-AB48-A4C98C7497CB}" destId="{E4E33576-C4AC-4610-A4DE-8106E154EE3D}"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109905B4-60D3-4A3F-84B7-A8E1D9C1CF5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3B68A2E-6D8F-4F10-92D3-CF6E70D2D4DC}">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Clinical evaluation of a </a:t>
          </a:r>
          <a:r>
            <a:rPr lang="en-US" sz="2400" dirty="0" err="1" smtClean="0">
              <a:latin typeface="Times New Roman" panose="02020603050405020304" pitchFamily="18" charset="0"/>
              <a:cs typeface="Times New Roman" panose="02020603050405020304" pitchFamily="18" charset="0"/>
            </a:rPr>
            <a:t>strabismic</a:t>
          </a:r>
          <a:r>
            <a:rPr lang="en-US" sz="2400" dirty="0" smtClean="0">
              <a:latin typeface="Times New Roman" panose="02020603050405020304" pitchFamily="18" charset="0"/>
              <a:cs typeface="Times New Roman" panose="02020603050405020304" pitchFamily="18" charset="0"/>
            </a:rPr>
            <a:t> child</a:t>
          </a:r>
          <a:endParaRPr lang="en-US" sz="2400" dirty="0">
            <a:latin typeface="Times New Roman" panose="02020603050405020304" pitchFamily="18" charset="0"/>
            <a:cs typeface="Times New Roman" panose="02020603050405020304" pitchFamily="18" charset="0"/>
          </a:endParaRPr>
        </a:p>
      </dgm:t>
    </dgm:pt>
    <dgm:pt modelId="{312EBB09-0B7A-44C8-8478-B278AEC2FA12}" type="parTrans" cxnId="{01F5E0A1-83F7-43D0-B5FE-5A57AF1D0FCE}">
      <dgm:prSet/>
      <dgm:spPr/>
      <dgm:t>
        <a:bodyPr/>
        <a:lstStyle/>
        <a:p>
          <a:endParaRPr lang="en-US"/>
        </a:p>
      </dgm:t>
    </dgm:pt>
    <dgm:pt modelId="{127364F9-55A9-4898-A934-2723FEE6E23F}" type="sibTrans" cxnId="{01F5E0A1-83F7-43D0-B5FE-5A57AF1D0FCE}">
      <dgm:prSet/>
      <dgm:spPr/>
      <dgm:t>
        <a:bodyPr/>
        <a:lstStyle/>
        <a:p>
          <a:endParaRPr lang="en-US"/>
        </a:p>
      </dgm:t>
    </dgm:pt>
    <dgm:pt modelId="{D3E52098-E907-477A-B561-C589782B2E9C}" type="pres">
      <dgm:prSet presAssocID="{109905B4-60D3-4A3F-84B7-A8E1D9C1CF51}" presName="linear" presStyleCnt="0">
        <dgm:presLayoutVars>
          <dgm:animLvl val="lvl"/>
          <dgm:resizeHandles val="exact"/>
        </dgm:presLayoutVars>
      </dgm:prSet>
      <dgm:spPr/>
      <dgm:t>
        <a:bodyPr/>
        <a:lstStyle/>
        <a:p>
          <a:endParaRPr lang="en-US"/>
        </a:p>
      </dgm:t>
    </dgm:pt>
    <dgm:pt modelId="{4C1B334F-BED6-458F-B747-33664520B868}" type="pres">
      <dgm:prSet presAssocID="{93B68A2E-6D8F-4F10-92D3-CF6E70D2D4DC}" presName="parentText" presStyleLbl="node1" presStyleIdx="0" presStyleCnt="1">
        <dgm:presLayoutVars>
          <dgm:chMax val="0"/>
          <dgm:bulletEnabled val="1"/>
        </dgm:presLayoutVars>
      </dgm:prSet>
      <dgm:spPr/>
      <dgm:t>
        <a:bodyPr/>
        <a:lstStyle/>
        <a:p>
          <a:endParaRPr lang="en-US"/>
        </a:p>
      </dgm:t>
    </dgm:pt>
  </dgm:ptLst>
  <dgm:cxnLst>
    <dgm:cxn modelId="{01F5E0A1-83F7-43D0-B5FE-5A57AF1D0FCE}" srcId="{109905B4-60D3-4A3F-84B7-A8E1D9C1CF51}" destId="{93B68A2E-6D8F-4F10-92D3-CF6E70D2D4DC}" srcOrd="0" destOrd="0" parTransId="{312EBB09-0B7A-44C8-8478-B278AEC2FA12}" sibTransId="{127364F9-55A9-4898-A934-2723FEE6E23F}"/>
    <dgm:cxn modelId="{3B147964-11F9-4E38-B212-2F05B014AA21}" type="presOf" srcId="{109905B4-60D3-4A3F-84B7-A8E1D9C1CF51}" destId="{D3E52098-E907-477A-B561-C589782B2E9C}" srcOrd="0" destOrd="0" presId="urn:microsoft.com/office/officeart/2005/8/layout/vList2"/>
    <dgm:cxn modelId="{60F41F66-E19F-4F50-94C8-F9D85DCA2A77}" type="presOf" srcId="{93B68A2E-6D8F-4F10-92D3-CF6E70D2D4DC}" destId="{4C1B334F-BED6-458F-B747-33664520B868}" srcOrd="0" destOrd="0" presId="urn:microsoft.com/office/officeart/2005/8/layout/vList2"/>
    <dgm:cxn modelId="{35EA832A-117C-4423-AEE7-BC2F6AAB31AA}" type="presParOf" srcId="{D3E52098-E907-477A-B561-C589782B2E9C}" destId="{4C1B334F-BED6-458F-B747-33664520B868}"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559238D4-56F0-420F-A233-53898372FE6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C971377-52AF-4BE2-ACCA-1FACE4EEB0C1}">
      <dgm:prSet phldrT="[Text]" custT="1"/>
      <dgm:spPr/>
      <dgm:t>
        <a:bodyPr/>
        <a:lstStyle/>
        <a:p>
          <a:r>
            <a:rPr lang="en-US" sz="2000" dirty="0" smtClean="0">
              <a:latin typeface="Times New Roman" panose="02020603050405020304" pitchFamily="18" charset="0"/>
              <a:cs typeface="Times New Roman" panose="02020603050405020304" pitchFamily="18" charset="0"/>
            </a:rPr>
            <a:t>Visual Acuity (VA) estimation </a:t>
          </a:r>
          <a:endParaRPr lang="en-US" sz="2000" dirty="0">
            <a:latin typeface="Times New Roman" panose="02020603050405020304" pitchFamily="18" charset="0"/>
            <a:cs typeface="Times New Roman" panose="02020603050405020304" pitchFamily="18" charset="0"/>
          </a:endParaRPr>
        </a:p>
      </dgm:t>
    </dgm:pt>
    <dgm:pt modelId="{1C8B15ED-BF1F-4125-AAA5-4403F651C251}" type="parTrans" cxnId="{A740FB0D-CFB0-44FD-9187-561B1976B916}">
      <dgm:prSet/>
      <dgm:spPr/>
      <dgm:t>
        <a:bodyPr/>
        <a:lstStyle/>
        <a:p>
          <a:endParaRPr lang="en-US"/>
        </a:p>
      </dgm:t>
    </dgm:pt>
    <dgm:pt modelId="{7F473E50-F196-4E00-B7A7-411FDA01EE84}" type="sibTrans" cxnId="{A740FB0D-CFB0-44FD-9187-561B1976B916}">
      <dgm:prSet/>
      <dgm:spPr/>
      <dgm:t>
        <a:bodyPr/>
        <a:lstStyle/>
        <a:p>
          <a:endParaRPr lang="en-US"/>
        </a:p>
      </dgm:t>
    </dgm:pt>
    <dgm:pt modelId="{A37306C9-CC46-44B1-9605-9E1115A1ADDA}">
      <dgm:prSet phldrT="[Text]" custT="1"/>
      <dgm:spPr/>
      <dgm:t>
        <a:bodyPr/>
        <a:lstStyle/>
        <a:p>
          <a:r>
            <a:rPr lang="en-US" sz="2000" dirty="0" smtClean="0">
              <a:latin typeface="Times New Roman" panose="02020603050405020304" pitchFamily="18" charset="0"/>
              <a:cs typeface="Times New Roman" panose="02020603050405020304" pitchFamily="18" charset="0"/>
            </a:rPr>
            <a:t>The </a:t>
          </a:r>
          <a:r>
            <a:rPr lang="en-US" sz="2000" dirty="0" err="1" smtClean="0">
              <a:latin typeface="Times New Roman" panose="02020603050405020304" pitchFamily="18" charset="0"/>
              <a:cs typeface="Times New Roman" panose="02020603050405020304" pitchFamily="18" charset="0"/>
            </a:rPr>
            <a:t>Titmus</a:t>
          </a:r>
          <a:r>
            <a:rPr lang="en-US" sz="2000" dirty="0" smtClean="0">
              <a:latin typeface="Times New Roman" panose="02020603050405020304" pitchFamily="18" charset="0"/>
              <a:cs typeface="Times New Roman" panose="02020603050405020304" pitchFamily="18" charset="0"/>
            </a:rPr>
            <a:t> test, The TNO random test, The Lang test</a:t>
          </a:r>
          <a:endParaRPr lang="en-US" sz="2000" dirty="0">
            <a:latin typeface="Times New Roman" panose="02020603050405020304" pitchFamily="18" charset="0"/>
            <a:cs typeface="Times New Roman" panose="02020603050405020304" pitchFamily="18" charset="0"/>
          </a:endParaRPr>
        </a:p>
      </dgm:t>
    </dgm:pt>
    <dgm:pt modelId="{393DAA33-1845-4BA8-BA07-1D64E71CFC28}" type="parTrans" cxnId="{C8048CA2-E0EC-4503-8FB2-1716FC3C9BA8}">
      <dgm:prSet/>
      <dgm:spPr/>
      <dgm:t>
        <a:bodyPr/>
        <a:lstStyle/>
        <a:p>
          <a:endParaRPr lang="en-US"/>
        </a:p>
      </dgm:t>
    </dgm:pt>
    <dgm:pt modelId="{F0CC07A5-0585-45B8-AB6C-851C6EC7FD98}" type="sibTrans" cxnId="{C8048CA2-E0EC-4503-8FB2-1716FC3C9BA8}">
      <dgm:prSet/>
      <dgm:spPr/>
      <dgm:t>
        <a:bodyPr/>
        <a:lstStyle/>
        <a:p>
          <a:endParaRPr lang="en-US"/>
        </a:p>
      </dgm:t>
    </dgm:pt>
    <dgm:pt modelId="{7B09B554-05B4-419E-B3E6-2F8B2247D310}">
      <dgm:prSet phldrT="[Text]" custT="1"/>
      <dgm:spPr/>
      <dgm:t>
        <a:bodyPr/>
        <a:lstStyle/>
        <a:p>
          <a:r>
            <a:rPr lang="en-US" sz="2000" dirty="0" smtClean="0">
              <a:latin typeface="Times New Roman" panose="02020603050405020304" pitchFamily="18" charset="0"/>
              <a:cs typeface="Times New Roman" panose="02020603050405020304" pitchFamily="18" charset="0"/>
            </a:rPr>
            <a:t>depend on the age of the child (Acuity card, </a:t>
          </a:r>
          <a:r>
            <a:rPr lang="en-US" sz="2000" dirty="0" err="1" smtClean="0">
              <a:latin typeface="Times New Roman" panose="02020603050405020304" pitchFamily="18" charset="0"/>
              <a:cs typeface="Times New Roman" panose="02020603050405020304" pitchFamily="18" charset="0"/>
            </a:rPr>
            <a:t>Catford</a:t>
          </a:r>
          <a:r>
            <a:rPr lang="en-US" sz="2000" dirty="0" smtClean="0">
              <a:latin typeface="Times New Roman" panose="02020603050405020304" pitchFamily="18" charset="0"/>
              <a:cs typeface="Times New Roman" panose="02020603050405020304" pitchFamily="18" charset="0"/>
            </a:rPr>
            <a:t> drum, E test, </a:t>
          </a:r>
          <a:r>
            <a:rPr lang="en-US" sz="2000" dirty="0" err="1" smtClean="0">
              <a:latin typeface="Times New Roman" panose="02020603050405020304" pitchFamily="18" charset="0"/>
              <a:cs typeface="Times New Roman" panose="02020603050405020304" pitchFamily="18" charset="0"/>
            </a:rPr>
            <a:t>Stycar</a:t>
          </a:r>
          <a:r>
            <a:rPr lang="en-US" sz="2000" dirty="0" smtClean="0">
              <a:latin typeface="Times New Roman" panose="02020603050405020304" pitchFamily="18" charset="0"/>
              <a:cs typeface="Times New Roman" panose="02020603050405020304" pitchFamily="18" charset="0"/>
            </a:rPr>
            <a:t> letters, naming the pictures on a chart...) </a:t>
          </a:r>
          <a:endParaRPr lang="en-US" sz="2000" dirty="0">
            <a:latin typeface="Times New Roman" panose="02020603050405020304" pitchFamily="18" charset="0"/>
            <a:cs typeface="Times New Roman" panose="02020603050405020304" pitchFamily="18" charset="0"/>
          </a:endParaRPr>
        </a:p>
      </dgm:t>
    </dgm:pt>
    <dgm:pt modelId="{C78B2BDA-F3D9-4E3E-81C5-BAE53618C022}" type="parTrans" cxnId="{AA0907D0-0BFD-4A5D-A4DD-B9F2C57FB763}">
      <dgm:prSet/>
      <dgm:spPr/>
      <dgm:t>
        <a:bodyPr/>
        <a:lstStyle/>
        <a:p>
          <a:endParaRPr lang="en-US"/>
        </a:p>
      </dgm:t>
    </dgm:pt>
    <dgm:pt modelId="{C3D4387F-1DAD-416A-A1A1-64B1E8226B02}" type="sibTrans" cxnId="{AA0907D0-0BFD-4A5D-A4DD-B9F2C57FB763}">
      <dgm:prSet/>
      <dgm:spPr/>
      <dgm:t>
        <a:bodyPr/>
        <a:lstStyle/>
        <a:p>
          <a:endParaRPr lang="en-US"/>
        </a:p>
      </dgm:t>
    </dgm:pt>
    <dgm:pt modelId="{7ABF734E-102F-4268-9842-BF22443A6DC9}">
      <dgm:prSet phldrT="[Text]" custT="1"/>
      <dgm:spPr/>
      <dgm:t>
        <a:bodyPr/>
        <a:lstStyle/>
        <a:p>
          <a:r>
            <a:rPr lang="en-US" sz="2000" dirty="0" smtClean="0">
              <a:latin typeface="Times New Roman" panose="02020603050405020304" pitchFamily="18" charset="0"/>
              <a:cs typeface="Times New Roman" panose="02020603050405020304" pitchFamily="18" charset="0"/>
            </a:rPr>
            <a:t>Assessment of oculomotor balance </a:t>
          </a:r>
          <a:endParaRPr lang="en-US" sz="2000" dirty="0">
            <a:latin typeface="Times New Roman" panose="02020603050405020304" pitchFamily="18" charset="0"/>
            <a:cs typeface="Times New Roman" panose="02020603050405020304" pitchFamily="18" charset="0"/>
          </a:endParaRPr>
        </a:p>
      </dgm:t>
    </dgm:pt>
    <dgm:pt modelId="{1CE3AA37-56C8-4446-80D6-8424A1B0D19A}" type="parTrans" cxnId="{7BE723EE-0600-40F3-A9D2-6F4BD5CF3F29}">
      <dgm:prSet/>
      <dgm:spPr/>
      <dgm:t>
        <a:bodyPr/>
        <a:lstStyle/>
        <a:p>
          <a:endParaRPr lang="en-US"/>
        </a:p>
      </dgm:t>
    </dgm:pt>
    <dgm:pt modelId="{CB99BB3A-6583-4CA7-B361-63BDCEC445F8}" type="sibTrans" cxnId="{7BE723EE-0600-40F3-A9D2-6F4BD5CF3F29}">
      <dgm:prSet/>
      <dgm:spPr/>
      <dgm:t>
        <a:bodyPr/>
        <a:lstStyle/>
        <a:p>
          <a:endParaRPr lang="en-US"/>
        </a:p>
      </dgm:t>
    </dgm:pt>
    <dgm:pt modelId="{E8F672E8-76C2-4F93-AD51-9BDBF0AAACF1}">
      <dgm:prSet phldrT="[Text]" custT="1"/>
      <dgm:spPr/>
      <dgm:t>
        <a:bodyPr/>
        <a:lstStyle/>
        <a:p>
          <a:r>
            <a:rPr lang="en-US" sz="2000" dirty="0" smtClean="0">
              <a:latin typeface="Times New Roman" panose="02020603050405020304" pitchFamily="18" charset="0"/>
              <a:cs typeface="Times New Roman" panose="02020603050405020304" pitchFamily="18" charset="0"/>
            </a:rPr>
            <a:t>The Cover-uncover test</a:t>
          </a:r>
          <a:endParaRPr lang="en-US" sz="2000" dirty="0">
            <a:latin typeface="Times New Roman" panose="02020603050405020304" pitchFamily="18" charset="0"/>
            <a:cs typeface="Times New Roman" panose="02020603050405020304" pitchFamily="18" charset="0"/>
          </a:endParaRPr>
        </a:p>
      </dgm:t>
    </dgm:pt>
    <dgm:pt modelId="{037556D1-FD41-4C98-9F4D-B61A978CED46}" type="parTrans" cxnId="{86DE9FBE-49DB-47CE-BF5E-595D38B3B67A}">
      <dgm:prSet/>
      <dgm:spPr/>
      <dgm:t>
        <a:bodyPr/>
        <a:lstStyle/>
        <a:p>
          <a:endParaRPr lang="en-US"/>
        </a:p>
      </dgm:t>
    </dgm:pt>
    <dgm:pt modelId="{3E69DCD1-F68E-4E81-AEC0-4A3771E99223}" type="sibTrans" cxnId="{86DE9FBE-49DB-47CE-BF5E-595D38B3B67A}">
      <dgm:prSet/>
      <dgm:spPr/>
      <dgm:t>
        <a:bodyPr/>
        <a:lstStyle/>
        <a:p>
          <a:endParaRPr lang="en-US"/>
        </a:p>
      </dgm:t>
    </dgm:pt>
    <dgm:pt modelId="{718FE406-44EC-4E24-B2C1-C0B30C51E583}">
      <dgm:prSet phldrT="[Text]" custT="1"/>
      <dgm:spPr/>
      <dgm:t>
        <a:bodyPr/>
        <a:lstStyle/>
        <a:p>
          <a:r>
            <a:rPr lang="en-US" sz="2000" dirty="0" smtClean="0">
              <a:latin typeface="Times New Roman" panose="02020603050405020304" pitchFamily="18" charset="0"/>
              <a:cs typeface="Times New Roman" panose="02020603050405020304" pitchFamily="18" charset="0"/>
            </a:rPr>
            <a:t>Strabismus angle measurement</a:t>
          </a:r>
          <a:endParaRPr lang="en-US" sz="2000" dirty="0">
            <a:latin typeface="Times New Roman" panose="02020603050405020304" pitchFamily="18" charset="0"/>
            <a:cs typeface="Times New Roman" panose="02020603050405020304" pitchFamily="18" charset="0"/>
          </a:endParaRPr>
        </a:p>
      </dgm:t>
    </dgm:pt>
    <dgm:pt modelId="{47B0E48C-9A4A-4D26-9189-179E396E5B33}" type="parTrans" cxnId="{9D7D71A8-88CF-4782-94D3-44FC456008A1}">
      <dgm:prSet/>
      <dgm:spPr/>
      <dgm:t>
        <a:bodyPr/>
        <a:lstStyle/>
        <a:p>
          <a:endParaRPr lang="en-US"/>
        </a:p>
      </dgm:t>
    </dgm:pt>
    <dgm:pt modelId="{BED2F187-268C-4EA3-A870-AB332E8548A9}" type="sibTrans" cxnId="{9D7D71A8-88CF-4782-94D3-44FC456008A1}">
      <dgm:prSet/>
      <dgm:spPr/>
      <dgm:t>
        <a:bodyPr/>
        <a:lstStyle/>
        <a:p>
          <a:endParaRPr lang="en-US"/>
        </a:p>
      </dgm:t>
    </dgm:pt>
    <dgm:pt modelId="{98D40E21-0DE6-4667-9466-F26F37BEFCFE}">
      <dgm:prSet phldrT="[Text]" custT="1"/>
      <dgm:spPr/>
      <dgm:t>
        <a:bodyPr/>
        <a:lstStyle/>
        <a:p>
          <a:r>
            <a:rPr lang="en-US" sz="2000" dirty="0" err="1" smtClean="0">
              <a:latin typeface="Times New Roman" panose="02020603050405020304" pitchFamily="18" charset="0"/>
              <a:cs typeface="Times New Roman" panose="02020603050405020304" pitchFamily="18" charset="0"/>
            </a:rPr>
            <a:t>Hirchberg‘s</a:t>
          </a:r>
          <a:r>
            <a:rPr lang="en-US" sz="2000" dirty="0" smtClean="0">
              <a:latin typeface="Times New Roman" panose="02020603050405020304" pitchFamily="18" charset="0"/>
              <a:cs typeface="Times New Roman" panose="02020603050405020304" pitchFamily="18" charset="0"/>
            </a:rPr>
            <a:t> test, The prism test and alternate cover test, </a:t>
          </a:r>
          <a:r>
            <a:rPr lang="en-US" sz="2000" dirty="0" err="1" smtClean="0">
              <a:latin typeface="Times New Roman" panose="02020603050405020304" pitchFamily="18" charset="0"/>
              <a:cs typeface="Times New Roman" panose="02020603050405020304" pitchFamily="18" charset="0"/>
            </a:rPr>
            <a:t>Synoptophore</a:t>
          </a:r>
          <a:r>
            <a:rPr lang="en-US" sz="2000" dirty="0" smtClean="0">
              <a:latin typeface="Times New Roman" panose="02020603050405020304" pitchFamily="18" charset="0"/>
              <a:cs typeface="Times New Roman" panose="02020603050405020304" pitchFamily="18" charset="0"/>
            </a:rPr>
            <a:t>, Dissimilar image test (The Maddox wing</a:t>
          </a:r>
          <a:endParaRPr lang="en-US" sz="2000" dirty="0">
            <a:latin typeface="Times New Roman" panose="02020603050405020304" pitchFamily="18" charset="0"/>
            <a:cs typeface="Times New Roman" panose="02020603050405020304" pitchFamily="18" charset="0"/>
          </a:endParaRPr>
        </a:p>
      </dgm:t>
    </dgm:pt>
    <dgm:pt modelId="{32552181-AEF3-4FBC-8BE3-70361DF8D1B1}" type="parTrans" cxnId="{F5D0035E-A883-434D-8183-71F182FD7314}">
      <dgm:prSet/>
      <dgm:spPr/>
      <dgm:t>
        <a:bodyPr/>
        <a:lstStyle/>
        <a:p>
          <a:endParaRPr lang="en-US"/>
        </a:p>
      </dgm:t>
    </dgm:pt>
    <dgm:pt modelId="{342B8616-5456-4766-8E05-1AD03D24F5A9}" type="sibTrans" cxnId="{F5D0035E-A883-434D-8183-71F182FD7314}">
      <dgm:prSet/>
      <dgm:spPr/>
      <dgm:t>
        <a:bodyPr/>
        <a:lstStyle/>
        <a:p>
          <a:endParaRPr lang="en-US"/>
        </a:p>
      </dgm:t>
    </dgm:pt>
    <dgm:pt modelId="{FE102133-A038-4F7D-A925-C96B00543CF6}">
      <dgm:prSet phldrT="[Text]" custT="1"/>
      <dgm:spPr/>
      <dgm:t>
        <a:bodyPr/>
        <a:lstStyle/>
        <a:p>
          <a:r>
            <a:rPr lang="en-US" sz="2000" dirty="0" smtClean="0">
              <a:latin typeface="Times New Roman" panose="02020603050405020304" pitchFamily="18" charset="0"/>
              <a:cs typeface="Times New Roman" panose="02020603050405020304" pitchFamily="18" charset="0"/>
            </a:rPr>
            <a:t>Assessment of Binocular cooperation</a:t>
          </a:r>
          <a:endParaRPr lang="en-US" sz="2000" dirty="0">
            <a:latin typeface="Times New Roman" panose="02020603050405020304" pitchFamily="18" charset="0"/>
            <a:cs typeface="Times New Roman" panose="02020603050405020304" pitchFamily="18" charset="0"/>
          </a:endParaRPr>
        </a:p>
      </dgm:t>
    </dgm:pt>
    <dgm:pt modelId="{B3184EC6-58A8-457B-B927-99F8001F401C}" type="parTrans" cxnId="{57B2A08E-F827-4A53-BADF-D695E48416AA}">
      <dgm:prSet/>
      <dgm:spPr/>
      <dgm:t>
        <a:bodyPr/>
        <a:lstStyle/>
        <a:p>
          <a:endParaRPr lang="en-US"/>
        </a:p>
      </dgm:t>
    </dgm:pt>
    <dgm:pt modelId="{964B997F-FB4F-44D6-91C1-06D7BF074D0C}" type="sibTrans" cxnId="{57B2A08E-F827-4A53-BADF-D695E48416AA}">
      <dgm:prSet/>
      <dgm:spPr/>
      <dgm:t>
        <a:bodyPr/>
        <a:lstStyle/>
        <a:p>
          <a:endParaRPr lang="en-US"/>
        </a:p>
      </dgm:t>
    </dgm:pt>
    <dgm:pt modelId="{DA9BC3FE-1F7F-4E7F-86D8-229740BFE75F}">
      <dgm:prSet phldrT="[Text]" custT="1"/>
      <dgm:spPr/>
      <dgm:t>
        <a:bodyPr/>
        <a:lstStyle/>
        <a:p>
          <a:r>
            <a:rPr lang="en-US" sz="2000" dirty="0" smtClean="0">
              <a:latin typeface="Times New Roman" panose="02020603050405020304" pitchFamily="18" charset="0"/>
              <a:cs typeface="Times New Roman" panose="02020603050405020304" pitchFamily="18" charset="0"/>
            </a:rPr>
            <a:t>Worth‘s four-dot test, </a:t>
          </a:r>
          <a:r>
            <a:rPr lang="en-US" sz="2000" dirty="0" err="1" smtClean="0">
              <a:latin typeface="Times New Roman" panose="02020603050405020304" pitchFamily="18" charset="0"/>
              <a:cs typeface="Times New Roman" panose="02020603050405020304" pitchFamily="18" charset="0"/>
            </a:rPr>
            <a:t>Bagolini</a:t>
          </a:r>
          <a:r>
            <a:rPr lang="en-US" sz="2000" dirty="0" smtClean="0">
              <a:latin typeface="Times New Roman" panose="02020603050405020304" pitchFamily="18" charset="0"/>
              <a:cs typeface="Times New Roman" panose="02020603050405020304" pitchFamily="18" charset="0"/>
            </a:rPr>
            <a:t> striated glasses</a:t>
          </a:r>
          <a:endParaRPr lang="en-US" sz="2000" dirty="0">
            <a:latin typeface="Times New Roman" panose="02020603050405020304" pitchFamily="18" charset="0"/>
            <a:cs typeface="Times New Roman" panose="02020603050405020304" pitchFamily="18" charset="0"/>
          </a:endParaRPr>
        </a:p>
      </dgm:t>
    </dgm:pt>
    <dgm:pt modelId="{0EDEC6E1-2ACF-46CC-A7C7-3C7F4C7EE3C9}" type="parTrans" cxnId="{0D23C9D5-E131-4527-91D7-106554D2EC88}">
      <dgm:prSet/>
      <dgm:spPr/>
      <dgm:t>
        <a:bodyPr/>
        <a:lstStyle/>
        <a:p>
          <a:endParaRPr lang="en-US"/>
        </a:p>
      </dgm:t>
    </dgm:pt>
    <dgm:pt modelId="{4E605175-95A7-4969-8CA3-F2E14EE47DA3}" type="sibTrans" cxnId="{0D23C9D5-E131-4527-91D7-106554D2EC88}">
      <dgm:prSet/>
      <dgm:spPr/>
      <dgm:t>
        <a:bodyPr/>
        <a:lstStyle/>
        <a:p>
          <a:endParaRPr lang="en-US"/>
        </a:p>
      </dgm:t>
    </dgm:pt>
    <dgm:pt modelId="{42DF5012-61F5-42DD-91D9-6AFA476914FA}">
      <dgm:prSet phldrT="[Text]" custT="1"/>
      <dgm:spPr/>
      <dgm:t>
        <a:bodyPr/>
        <a:lstStyle/>
        <a:p>
          <a:r>
            <a:rPr lang="en-US" sz="2000" dirty="0" err="1" smtClean="0">
              <a:latin typeface="Times New Roman" panose="02020603050405020304" pitchFamily="18" charset="0"/>
              <a:cs typeface="Times New Roman" panose="02020603050405020304" pitchFamily="18" charset="0"/>
            </a:rPr>
            <a:t>Stenopsis</a:t>
          </a:r>
          <a:endParaRPr lang="en-US" sz="2000" dirty="0">
            <a:latin typeface="Times New Roman" panose="02020603050405020304" pitchFamily="18" charset="0"/>
            <a:cs typeface="Times New Roman" panose="02020603050405020304" pitchFamily="18" charset="0"/>
          </a:endParaRPr>
        </a:p>
      </dgm:t>
    </dgm:pt>
    <dgm:pt modelId="{DA132B2E-E8E3-4F72-A089-5BCD0216299F}" type="parTrans" cxnId="{91CC7560-C2E9-4F8C-B78A-FD5FBAE8D926}">
      <dgm:prSet/>
      <dgm:spPr/>
      <dgm:t>
        <a:bodyPr/>
        <a:lstStyle/>
        <a:p>
          <a:endParaRPr lang="en-US"/>
        </a:p>
      </dgm:t>
    </dgm:pt>
    <dgm:pt modelId="{5C58A9FE-4172-4AE4-94A1-7509D2E936C9}" type="sibTrans" cxnId="{91CC7560-C2E9-4F8C-B78A-FD5FBAE8D926}">
      <dgm:prSet/>
      <dgm:spPr/>
      <dgm:t>
        <a:bodyPr/>
        <a:lstStyle/>
        <a:p>
          <a:endParaRPr lang="en-US"/>
        </a:p>
      </dgm:t>
    </dgm:pt>
    <dgm:pt modelId="{0F3DD8E9-7854-49A5-BB5E-E9C380983C5C}">
      <dgm:prSet custT="1"/>
      <dgm:spPr/>
      <dgm:t>
        <a:bodyPr/>
        <a:lstStyle/>
        <a:p>
          <a:endParaRPr lang="en-US" sz="2000" dirty="0">
            <a:latin typeface="Times New Roman" panose="02020603050405020304" pitchFamily="18" charset="0"/>
            <a:cs typeface="Times New Roman" panose="02020603050405020304" pitchFamily="18" charset="0"/>
          </a:endParaRPr>
        </a:p>
      </dgm:t>
    </dgm:pt>
    <dgm:pt modelId="{C46C10E9-C39F-4261-A5C1-498F9629B43E}" type="parTrans" cxnId="{27C9831B-D8AB-42AB-B530-B3DE8D5121FA}">
      <dgm:prSet/>
      <dgm:spPr/>
      <dgm:t>
        <a:bodyPr/>
        <a:lstStyle/>
        <a:p>
          <a:endParaRPr lang="en-US"/>
        </a:p>
      </dgm:t>
    </dgm:pt>
    <dgm:pt modelId="{4DA223E1-072D-4D4D-8187-E5701B1D66D9}" type="sibTrans" cxnId="{27C9831B-D8AB-42AB-B530-B3DE8D5121FA}">
      <dgm:prSet/>
      <dgm:spPr/>
      <dgm:t>
        <a:bodyPr/>
        <a:lstStyle/>
        <a:p>
          <a:endParaRPr lang="en-US"/>
        </a:p>
      </dgm:t>
    </dgm:pt>
    <dgm:pt modelId="{0F56C398-2C55-45FA-A471-233178998A3C}" type="pres">
      <dgm:prSet presAssocID="{559238D4-56F0-420F-A233-53898372FE6D}" presName="Name0" presStyleCnt="0">
        <dgm:presLayoutVars>
          <dgm:dir/>
          <dgm:animLvl val="lvl"/>
          <dgm:resizeHandles val="exact"/>
        </dgm:presLayoutVars>
      </dgm:prSet>
      <dgm:spPr/>
      <dgm:t>
        <a:bodyPr/>
        <a:lstStyle/>
        <a:p>
          <a:endParaRPr lang="en-US"/>
        </a:p>
      </dgm:t>
    </dgm:pt>
    <dgm:pt modelId="{1CFF0EE0-0DAC-46A7-B399-B8A4B7B4CBD6}" type="pres">
      <dgm:prSet presAssocID="{AC971377-52AF-4BE2-ACCA-1FACE4EEB0C1}" presName="linNode" presStyleCnt="0"/>
      <dgm:spPr/>
    </dgm:pt>
    <dgm:pt modelId="{0447417C-A59C-408B-A2DE-6EADF7D70530}" type="pres">
      <dgm:prSet presAssocID="{AC971377-52AF-4BE2-ACCA-1FACE4EEB0C1}" presName="parentText" presStyleLbl="node1" presStyleIdx="0" presStyleCnt="5">
        <dgm:presLayoutVars>
          <dgm:chMax val="1"/>
          <dgm:bulletEnabled val="1"/>
        </dgm:presLayoutVars>
      </dgm:prSet>
      <dgm:spPr/>
      <dgm:t>
        <a:bodyPr/>
        <a:lstStyle/>
        <a:p>
          <a:endParaRPr lang="en-US"/>
        </a:p>
      </dgm:t>
    </dgm:pt>
    <dgm:pt modelId="{D703DFB4-9E10-4901-9494-305E5D9DEE3B}" type="pres">
      <dgm:prSet presAssocID="{AC971377-52AF-4BE2-ACCA-1FACE4EEB0C1}" presName="descendantText" presStyleLbl="alignAccFollowNode1" presStyleIdx="0" presStyleCnt="5">
        <dgm:presLayoutVars>
          <dgm:bulletEnabled val="1"/>
        </dgm:presLayoutVars>
      </dgm:prSet>
      <dgm:spPr/>
      <dgm:t>
        <a:bodyPr/>
        <a:lstStyle/>
        <a:p>
          <a:endParaRPr lang="en-US"/>
        </a:p>
      </dgm:t>
    </dgm:pt>
    <dgm:pt modelId="{F2E6D82A-24E2-4B59-AEB6-189C23BD8C96}" type="pres">
      <dgm:prSet presAssocID="{7F473E50-F196-4E00-B7A7-411FDA01EE84}" presName="sp" presStyleCnt="0"/>
      <dgm:spPr/>
    </dgm:pt>
    <dgm:pt modelId="{0D9701AC-270E-44B9-B829-DF0387C1C016}" type="pres">
      <dgm:prSet presAssocID="{7ABF734E-102F-4268-9842-BF22443A6DC9}" presName="linNode" presStyleCnt="0"/>
      <dgm:spPr/>
    </dgm:pt>
    <dgm:pt modelId="{2FADDB2A-1207-42F6-BECF-F0070BF24B19}" type="pres">
      <dgm:prSet presAssocID="{7ABF734E-102F-4268-9842-BF22443A6DC9}" presName="parentText" presStyleLbl="node1" presStyleIdx="1" presStyleCnt="5">
        <dgm:presLayoutVars>
          <dgm:chMax val="1"/>
          <dgm:bulletEnabled val="1"/>
        </dgm:presLayoutVars>
      </dgm:prSet>
      <dgm:spPr/>
      <dgm:t>
        <a:bodyPr/>
        <a:lstStyle/>
        <a:p>
          <a:endParaRPr lang="en-US"/>
        </a:p>
      </dgm:t>
    </dgm:pt>
    <dgm:pt modelId="{7DED7D34-5009-46AA-83D3-943C54C5B20C}" type="pres">
      <dgm:prSet presAssocID="{7ABF734E-102F-4268-9842-BF22443A6DC9}" presName="descendantText" presStyleLbl="alignAccFollowNode1" presStyleIdx="1" presStyleCnt="5">
        <dgm:presLayoutVars>
          <dgm:bulletEnabled val="1"/>
        </dgm:presLayoutVars>
      </dgm:prSet>
      <dgm:spPr/>
      <dgm:t>
        <a:bodyPr/>
        <a:lstStyle/>
        <a:p>
          <a:endParaRPr lang="en-US"/>
        </a:p>
      </dgm:t>
    </dgm:pt>
    <dgm:pt modelId="{3D8B1F83-D616-48F8-A9E7-8C9DEB2D4BF4}" type="pres">
      <dgm:prSet presAssocID="{CB99BB3A-6583-4CA7-B361-63BDCEC445F8}" presName="sp" presStyleCnt="0"/>
      <dgm:spPr/>
    </dgm:pt>
    <dgm:pt modelId="{CC5CA4AB-FA61-49A1-B158-010185A17BFB}" type="pres">
      <dgm:prSet presAssocID="{718FE406-44EC-4E24-B2C1-C0B30C51E583}" presName="linNode" presStyleCnt="0"/>
      <dgm:spPr/>
    </dgm:pt>
    <dgm:pt modelId="{BE3EB69E-7436-44E6-A7BD-0718575C556B}" type="pres">
      <dgm:prSet presAssocID="{718FE406-44EC-4E24-B2C1-C0B30C51E583}" presName="parentText" presStyleLbl="node1" presStyleIdx="2" presStyleCnt="5">
        <dgm:presLayoutVars>
          <dgm:chMax val="1"/>
          <dgm:bulletEnabled val="1"/>
        </dgm:presLayoutVars>
      </dgm:prSet>
      <dgm:spPr/>
      <dgm:t>
        <a:bodyPr/>
        <a:lstStyle/>
        <a:p>
          <a:endParaRPr lang="en-US"/>
        </a:p>
      </dgm:t>
    </dgm:pt>
    <dgm:pt modelId="{0A307F82-5340-49AA-A051-79272CC3A939}" type="pres">
      <dgm:prSet presAssocID="{718FE406-44EC-4E24-B2C1-C0B30C51E583}" presName="descendantText" presStyleLbl="alignAccFollowNode1" presStyleIdx="2" presStyleCnt="5">
        <dgm:presLayoutVars>
          <dgm:bulletEnabled val="1"/>
        </dgm:presLayoutVars>
      </dgm:prSet>
      <dgm:spPr/>
      <dgm:t>
        <a:bodyPr/>
        <a:lstStyle/>
        <a:p>
          <a:endParaRPr lang="en-US"/>
        </a:p>
      </dgm:t>
    </dgm:pt>
    <dgm:pt modelId="{8B7AEDCF-1870-496C-87A0-63FCE35A520A}" type="pres">
      <dgm:prSet presAssocID="{BED2F187-268C-4EA3-A870-AB332E8548A9}" presName="sp" presStyleCnt="0"/>
      <dgm:spPr/>
    </dgm:pt>
    <dgm:pt modelId="{38446130-2EC7-4FC5-B036-A1AB96C5A66F}" type="pres">
      <dgm:prSet presAssocID="{FE102133-A038-4F7D-A925-C96B00543CF6}" presName="linNode" presStyleCnt="0"/>
      <dgm:spPr/>
    </dgm:pt>
    <dgm:pt modelId="{3F95A021-5F93-4D7D-9947-ACB654FEB585}" type="pres">
      <dgm:prSet presAssocID="{FE102133-A038-4F7D-A925-C96B00543CF6}" presName="parentText" presStyleLbl="node1" presStyleIdx="3" presStyleCnt="5">
        <dgm:presLayoutVars>
          <dgm:chMax val="1"/>
          <dgm:bulletEnabled val="1"/>
        </dgm:presLayoutVars>
      </dgm:prSet>
      <dgm:spPr/>
      <dgm:t>
        <a:bodyPr/>
        <a:lstStyle/>
        <a:p>
          <a:endParaRPr lang="en-US"/>
        </a:p>
      </dgm:t>
    </dgm:pt>
    <dgm:pt modelId="{A456375B-BE26-4FDC-9FC1-37D7C1E7E3B0}" type="pres">
      <dgm:prSet presAssocID="{FE102133-A038-4F7D-A925-C96B00543CF6}" presName="descendantText" presStyleLbl="alignAccFollowNode1" presStyleIdx="3" presStyleCnt="5">
        <dgm:presLayoutVars>
          <dgm:bulletEnabled val="1"/>
        </dgm:presLayoutVars>
      </dgm:prSet>
      <dgm:spPr/>
      <dgm:t>
        <a:bodyPr/>
        <a:lstStyle/>
        <a:p>
          <a:endParaRPr lang="en-US"/>
        </a:p>
      </dgm:t>
    </dgm:pt>
    <dgm:pt modelId="{2DA4A0DC-6823-433D-94A7-454B8FF22034}" type="pres">
      <dgm:prSet presAssocID="{964B997F-FB4F-44D6-91C1-06D7BF074D0C}" presName="sp" presStyleCnt="0"/>
      <dgm:spPr/>
    </dgm:pt>
    <dgm:pt modelId="{0FF47CFB-22E0-46C3-92BD-E61C5C94804D}" type="pres">
      <dgm:prSet presAssocID="{42DF5012-61F5-42DD-91D9-6AFA476914FA}" presName="linNode" presStyleCnt="0"/>
      <dgm:spPr/>
    </dgm:pt>
    <dgm:pt modelId="{A7BF7AAE-D208-4579-9EB8-2D70E7D1D232}" type="pres">
      <dgm:prSet presAssocID="{42DF5012-61F5-42DD-91D9-6AFA476914FA}" presName="parentText" presStyleLbl="node1" presStyleIdx="4" presStyleCnt="5">
        <dgm:presLayoutVars>
          <dgm:chMax val="1"/>
          <dgm:bulletEnabled val="1"/>
        </dgm:presLayoutVars>
      </dgm:prSet>
      <dgm:spPr/>
      <dgm:t>
        <a:bodyPr/>
        <a:lstStyle/>
        <a:p>
          <a:endParaRPr lang="en-US"/>
        </a:p>
      </dgm:t>
    </dgm:pt>
    <dgm:pt modelId="{1094FEC6-F5A5-4460-8FA1-004368F27B4E}" type="pres">
      <dgm:prSet presAssocID="{42DF5012-61F5-42DD-91D9-6AFA476914FA}" presName="descendantText" presStyleLbl="alignAccFollowNode1" presStyleIdx="4" presStyleCnt="5">
        <dgm:presLayoutVars>
          <dgm:bulletEnabled val="1"/>
        </dgm:presLayoutVars>
      </dgm:prSet>
      <dgm:spPr/>
      <dgm:t>
        <a:bodyPr/>
        <a:lstStyle/>
        <a:p>
          <a:endParaRPr lang="en-US"/>
        </a:p>
      </dgm:t>
    </dgm:pt>
  </dgm:ptLst>
  <dgm:cxnLst>
    <dgm:cxn modelId="{9D7D71A8-88CF-4782-94D3-44FC456008A1}" srcId="{559238D4-56F0-420F-A233-53898372FE6D}" destId="{718FE406-44EC-4E24-B2C1-C0B30C51E583}" srcOrd="2" destOrd="0" parTransId="{47B0E48C-9A4A-4D26-9189-179E396E5B33}" sibTransId="{BED2F187-268C-4EA3-A870-AB332E8548A9}"/>
    <dgm:cxn modelId="{8583BB0F-5B4D-4F5D-8106-05069E10CA44}" type="presOf" srcId="{7ABF734E-102F-4268-9842-BF22443A6DC9}" destId="{2FADDB2A-1207-42F6-BECF-F0070BF24B19}" srcOrd="0" destOrd="0" presId="urn:microsoft.com/office/officeart/2005/8/layout/vList5"/>
    <dgm:cxn modelId="{EEEB9ED3-B113-4642-B89E-1E4625C45B32}" type="presOf" srcId="{559238D4-56F0-420F-A233-53898372FE6D}" destId="{0F56C398-2C55-45FA-A471-233178998A3C}" srcOrd="0" destOrd="0" presId="urn:microsoft.com/office/officeart/2005/8/layout/vList5"/>
    <dgm:cxn modelId="{63EFDAED-1005-4B42-9561-E6DF438DFD73}" type="presOf" srcId="{A37306C9-CC46-44B1-9605-9E1115A1ADDA}" destId="{1094FEC6-F5A5-4460-8FA1-004368F27B4E}" srcOrd="0" destOrd="0" presId="urn:microsoft.com/office/officeart/2005/8/layout/vList5"/>
    <dgm:cxn modelId="{C034E6A3-4F4B-4364-8E83-57E8D069B507}" type="presOf" srcId="{7B09B554-05B4-419E-B3E6-2F8B2247D310}" destId="{D703DFB4-9E10-4901-9494-305E5D9DEE3B}" srcOrd="0" destOrd="0" presId="urn:microsoft.com/office/officeart/2005/8/layout/vList5"/>
    <dgm:cxn modelId="{57B2A08E-F827-4A53-BADF-D695E48416AA}" srcId="{559238D4-56F0-420F-A233-53898372FE6D}" destId="{FE102133-A038-4F7D-A925-C96B00543CF6}" srcOrd="3" destOrd="0" parTransId="{B3184EC6-58A8-457B-B927-99F8001F401C}" sibTransId="{964B997F-FB4F-44D6-91C1-06D7BF074D0C}"/>
    <dgm:cxn modelId="{6A18EB9E-27BF-4AE5-B5D0-AB6EF47A9A22}" type="presOf" srcId="{FE102133-A038-4F7D-A925-C96B00543CF6}" destId="{3F95A021-5F93-4D7D-9947-ACB654FEB585}" srcOrd="0" destOrd="0" presId="urn:microsoft.com/office/officeart/2005/8/layout/vList5"/>
    <dgm:cxn modelId="{ED37F448-92A3-4C36-8C92-EFB290961CB1}" type="presOf" srcId="{DA9BC3FE-1F7F-4E7F-86D8-229740BFE75F}" destId="{A456375B-BE26-4FDC-9FC1-37D7C1E7E3B0}" srcOrd="0" destOrd="0" presId="urn:microsoft.com/office/officeart/2005/8/layout/vList5"/>
    <dgm:cxn modelId="{945198C0-BC01-4450-8D78-070A8B0E40A4}" type="presOf" srcId="{718FE406-44EC-4E24-B2C1-C0B30C51E583}" destId="{BE3EB69E-7436-44E6-A7BD-0718575C556B}" srcOrd="0" destOrd="0" presId="urn:microsoft.com/office/officeart/2005/8/layout/vList5"/>
    <dgm:cxn modelId="{C15A659C-D10C-445F-B10F-2C876D4E9B52}" type="presOf" srcId="{AC971377-52AF-4BE2-ACCA-1FACE4EEB0C1}" destId="{0447417C-A59C-408B-A2DE-6EADF7D70530}" srcOrd="0" destOrd="0" presId="urn:microsoft.com/office/officeart/2005/8/layout/vList5"/>
    <dgm:cxn modelId="{C8048CA2-E0EC-4503-8FB2-1716FC3C9BA8}" srcId="{42DF5012-61F5-42DD-91D9-6AFA476914FA}" destId="{A37306C9-CC46-44B1-9605-9E1115A1ADDA}" srcOrd="0" destOrd="0" parTransId="{393DAA33-1845-4BA8-BA07-1D64E71CFC28}" sibTransId="{F0CC07A5-0585-45B8-AB6C-851C6EC7FD98}"/>
    <dgm:cxn modelId="{B9D549EA-2A04-49C5-B79D-5EC11DC9AFF7}" type="presOf" srcId="{0F3DD8E9-7854-49A5-BB5E-E9C380983C5C}" destId="{A456375B-BE26-4FDC-9FC1-37D7C1E7E3B0}" srcOrd="0" destOrd="1" presId="urn:microsoft.com/office/officeart/2005/8/layout/vList5"/>
    <dgm:cxn modelId="{0D23C9D5-E131-4527-91D7-106554D2EC88}" srcId="{FE102133-A038-4F7D-A925-C96B00543CF6}" destId="{DA9BC3FE-1F7F-4E7F-86D8-229740BFE75F}" srcOrd="0" destOrd="0" parTransId="{0EDEC6E1-2ACF-46CC-A7C7-3C7F4C7EE3C9}" sibTransId="{4E605175-95A7-4969-8CA3-F2E14EE47DA3}"/>
    <dgm:cxn modelId="{7BE723EE-0600-40F3-A9D2-6F4BD5CF3F29}" srcId="{559238D4-56F0-420F-A233-53898372FE6D}" destId="{7ABF734E-102F-4268-9842-BF22443A6DC9}" srcOrd="1" destOrd="0" parTransId="{1CE3AA37-56C8-4446-80D6-8424A1B0D19A}" sibTransId="{CB99BB3A-6583-4CA7-B361-63BDCEC445F8}"/>
    <dgm:cxn modelId="{25540829-1B4C-4622-A361-9069F0489786}" type="presOf" srcId="{42DF5012-61F5-42DD-91D9-6AFA476914FA}" destId="{A7BF7AAE-D208-4579-9EB8-2D70E7D1D232}" srcOrd="0" destOrd="0" presId="urn:microsoft.com/office/officeart/2005/8/layout/vList5"/>
    <dgm:cxn modelId="{A740FB0D-CFB0-44FD-9187-561B1976B916}" srcId="{559238D4-56F0-420F-A233-53898372FE6D}" destId="{AC971377-52AF-4BE2-ACCA-1FACE4EEB0C1}" srcOrd="0" destOrd="0" parTransId="{1C8B15ED-BF1F-4125-AAA5-4403F651C251}" sibTransId="{7F473E50-F196-4E00-B7A7-411FDA01EE84}"/>
    <dgm:cxn modelId="{0A79E1F8-4600-465D-8BE8-FD5ECE03DBA4}" type="presOf" srcId="{98D40E21-0DE6-4667-9466-F26F37BEFCFE}" destId="{0A307F82-5340-49AA-A051-79272CC3A939}" srcOrd="0" destOrd="0" presId="urn:microsoft.com/office/officeart/2005/8/layout/vList5"/>
    <dgm:cxn modelId="{AA0907D0-0BFD-4A5D-A4DD-B9F2C57FB763}" srcId="{AC971377-52AF-4BE2-ACCA-1FACE4EEB0C1}" destId="{7B09B554-05B4-419E-B3E6-2F8B2247D310}" srcOrd="0" destOrd="0" parTransId="{C78B2BDA-F3D9-4E3E-81C5-BAE53618C022}" sibTransId="{C3D4387F-1DAD-416A-A1A1-64B1E8226B02}"/>
    <dgm:cxn modelId="{3E32571D-50B1-4879-BF90-8CD544728C5C}" type="presOf" srcId="{E8F672E8-76C2-4F93-AD51-9BDBF0AAACF1}" destId="{7DED7D34-5009-46AA-83D3-943C54C5B20C}" srcOrd="0" destOrd="0" presId="urn:microsoft.com/office/officeart/2005/8/layout/vList5"/>
    <dgm:cxn modelId="{86DE9FBE-49DB-47CE-BF5E-595D38B3B67A}" srcId="{7ABF734E-102F-4268-9842-BF22443A6DC9}" destId="{E8F672E8-76C2-4F93-AD51-9BDBF0AAACF1}" srcOrd="0" destOrd="0" parTransId="{037556D1-FD41-4C98-9F4D-B61A978CED46}" sibTransId="{3E69DCD1-F68E-4E81-AEC0-4A3771E99223}"/>
    <dgm:cxn modelId="{91CC7560-C2E9-4F8C-B78A-FD5FBAE8D926}" srcId="{559238D4-56F0-420F-A233-53898372FE6D}" destId="{42DF5012-61F5-42DD-91D9-6AFA476914FA}" srcOrd="4" destOrd="0" parTransId="{DA132B2E-E8E3-4F72-A089-5BCD0216299F}" sibTransId="{5C58A9FE-4172-4AE4-94A1-7509D2E936C9}"/>
    <dgm:cxn modelId="{F5D0035E-A883-434D-8183-71F182FD7314}" srcId="{718FE406-44EC-4E24-B2C1-C0B30C51E583}" destId="{98D40E21-0DE6-4667-9466-F26F37BEFCFE}" srcOrd="0" destOrd="0" parTransId="{32552181-AEF3-4FBC-8BE3-70361DF8D1B1}" sibTransId="{342B8616-5456-4766-8E05-1AD03D24F5A9}"/>
    <dgm:cxn modelId="{27C9831B-D8AB-42AB-B530-B3DE8D5121FA}" srcId="{FE102133-A038-4F7D-A925-C96B00543CF6}" destId="{0F3DD8E9-7854-49A5-BB5E-E9C380983C5C}" srcOrd="1" destOrd="0" parTransId="{C46C10E9-C39F-4261-A5C1-498F9629B43E}" sibTransId="{4DA223E1-072D-4D4D-8187-E5701B1D66D9}"/>
    <dgm:cxn modelId="{F92B5B11-5451-4F33-A994-55FC8BA61904}" type="presParOf" srcId="{0F56C398-2C55-45FA-A471-233178998A3C}" destId="{1CFF0EE0-0DAC-46A7-B399-B8A4B7B4CBD6}" srcOrd="0" destOrd="0" presId="urn:microsoft.com/office/officeart/2005/8/layout/vList5"/>
    <dgm:cxn modelId="{E7E039A4-C2F7-48BB-B86E-3432981BC986}" type="presParOf" srcId="{1CFF0EE0-0DAC-46A7-B399-B8A4B7B4CBD6}" destId="{0447417C-A59C-408B-A2DE-6EADF7D70530}" srcOrd="0" destOrd="0" presId="urn:microsoft.com/office/officeart/2005/8/layout/vList5"/>
    <dgm:cxn modelId="{AEF64E56-BF4E-4E90-8894-FDEA3C270F71}" type="presParOf" srcId="{1CFF0EE0-0DAC-46A7-B399-B8A4B7B4CBD6}" destId="{D703DFB4-9E10-4901-9494-305E5D9DEE3B}" srcOrd="1" destOrd="0" presId="urn:microsoft.com/office/officeart/2005/8/layout/vList5"/>
    <dgm:cxn modelId="{5B3A2243-6330-495A-A1CE-5C13C210E7C4}" type="presParOf" srcId="{0F56C398-2C55-45FA-A471-233178998A3C}" destId="{F2E6D82A-24E2-4B59-AEB6-189C23BD8C96}" srcOrd="1" destOrd="0" presId="urn:microsoft.com/office/officeart/2005/8/layout/vList5"/>
    <dgm:cxn modelId="{AB5A7CCB-EE6E-4E6F-A648-30B88B043802}" type="presParOf" srcId="{0F56C398-2C55-45FA-A471-233178998A3C}" destId="{0D9701AC-270E-44B9-B829-DF0387C1C016}" srcOrd="2" destOrd="0" presId="urn:microsoft.com/office/officeart/2005/8/layout/vList5"/>
    <dgm:cxn modelId="{D5F527C1-726D-4052-877D-AE23C84846DE}" type="presParOf" srcId="{0D9701AC-270E-44B9-B829-DF0387C1C016}" destId="{2FADDB2A-1207-42F6-BECF-F0070BF24B19}" srcOrd="0" destOrd="0" presId="urn:microsoft.com/office/officeart/2005/8/layout/vList5"/>
    <dgm:cxn modelId="{EB006833-B064-44D7-9F35-02EF6B8E9EA8}" type="presParOf" srcId="{0D9701AC-270E-44B9-B829-DF0387C1C016}" destId="{7DED7D34-5009-46AA-83D3-943C54C5B20C}" srcOrd="1" destOrd="0" presId="urn:microsoft.com/office/officeart/2005/8/layout/vList5"/>
    <dgm:cxn modelId="{48F930A4-C75A-4704-8A31-5508101D58CB}" type="presParOf" srcId="{0F56C398-2C55-45FA-A471-233178998A3C}" destId="{3D8B1F83-D616-48F8-A9E7-8C9DEB2D4BF4}" srcOrd="3" destOrd="0" presId="urn:microsoft.com/office/officeart/2005/8/layout/vList5"/>
    <dgm:cxn modelId="{B32CF954-C053-4FC2-9B44-B897F076CB9C}" type="presParOf" srcId="{0F56C398-2C55-45FA-A471-233178998A3C}" destId="{CC5CA4AB-FA61-49A1-B158-010185A17BFB}" srcOrd="4" destOrd="0" presId="urn:microsoft.com/office/officeart/2005/8/layout/vList5"/>
    <dgm:cxn modelId="{D4737F31-A044-4F26-88AE-C971376A9972}" type="presParOf" srcId="{CC5CA4AB-FA61-49A1-B158-010185A17BFB}" destId="{BE3EB69E-7436-44E6-A7BD-0718575C556B}" srcOrd="0" destOrd="0" presId="urn:microsoft.com/office/officeart/2005/8/layout/vList5"/>
    <dgm:cxn modelId="{9E78D717-B105-4FA5-94EC-E873805EAF28}" type="presParOf" srcId="{CC5CA4AB-FA61-49A1-B158-010185A17BFB}" destId="{0A307F82-5340-49AA-A051-79272CC3A939}" srcOrd="1" destOrd="0" presId="urn:microsoft.com/office/officeart/2005/8/layout/vList5"/>
    <dgm:cxn modelId="{50BF177E-B134-43B1-8F7F-37D21F13280A}" type="presParOf" srcId="{0F56C398-2C55-45FA-A471-233178998A3C}" destId="{8B7AEDCF-1870-496C-87A0-63FCE35A520A}" srcOrd="5" destOrd="0" presId="urn:microsoft.com/office/officeart/2005/8/layout/vList5"/>
    <dgm:cxn modelId="{CAE1BD0E-74BD-4E83-8DD6-767994FA65DD}" type="presParOf" srcId="{0F56C398-2C55-45FA-A471-233178998A3C}" destId="{38446130-2EC7-4FC5-B036-A1AB96C5A66F}" srcOrd="6" destOrd="0" presId="urn:microsoft.com/office/officeart/2005/8/layout/vList5"/>
    <dgm:cxn modelId="{46AB98C4-190B-4599-A290-94BCA2119981}" type="presParOf" srcId="{38446130-2EC7-4FC5-B036-A1AB96C5A66F}" destId="{3F95A021-5F93-4D7D-9947-ACB654FEB585}" srcOrd="0" destOrd="0" presId="urn:microsoft.com/office/officeart/2005/8/layout/vList5"/>
    <dgm:cxn modelId="{AD02DCD4-BFDD-4C52-9AC0-096AA5091D80}" type="presParOf" srcId="{38446130-2EC7-4FC5-B036-A1AB96C5A66F}" destId="{A456375B-BE26-4FDC-9FC1-37D7C1E7E3B0}" srcOrd="1" destOrd="0" presId="urn:microsoft.com/office/officeart/2005/8/layout/vList5"/>
    <dgm:cxn modelId="{936402E4-138A-4100-9C53-84232863E97B}" type="presParOf" srcId="{0F56C398-2C55-45FA-A471-233178998A3C}" destId="{2DA4A0DC-6823-433D-94A7-454B8FF22034}" srcOrd="7" destOrd="0" presId="urn:microsoft.com/office/officeart/2005/8/layout/vList5"/>
    <dgm:cxn modelId="{7ABA3C0D-9D74-4461-81DB-93DD7222A0BC}" type="presParOf" srcId="{0F56C398-2C55-45FA-A471-233178998A3C}" destId="{0FF47CFB-22E0-46C3-92BD-E61C5C94804D}" srcOrd="8" destOrd="0" presId="urn:microsoft.com/office/officeart/2005/8/layout/vList5"/>
    <dgm:cxn modelId="{0DF06B33-B1E2-42C9-8C58-7BBCA26D4AEA}" type="presParOf" srcId="{0FF47CFB-22E0-46C3-92BD-E61C5C94804D}" destId="{A7BF7AAE-D208-4579-9EB8-2D70E7D1D232}" srcOrd="0" destOrd="0" presId="urn:microsoft.com/office/officeart/2005/8/layout/vList5"/>
    <dgm:cxn modelId="{4DE8E004-981C-46E6-9B15-64CC4E79D4AB}" type="presParOf" srcId="{0FF47CFB-22E0-46C3-92BD-E61C5C94804D}" destId="{1094FEC6-F5A5-4460-8FA1-004368F27B4E}"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3131EA89-DDC8-4707-B75F-E0191060F43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7812A592-04F1-47B0-8C49-CF778AB73FC4}">
      <dgm:prSet phldrT="[Text]" custT="1"/>
      <dgm:spPr/>
      <dgm:t>
        <a:bodyPr/>
        <a:lstStyle/>
        <a:p>
          <a:r>
            <a:rPr lang="en-US" sz="2400" dirty="0" smtClean="0">
              <a:latin typeface="Times New Roman" panose="02020603050405020304" pitchFamily="18" charset="0"/>
              <a:cs typeface="Times New Roman" panose="02020603050405020304" pitchFamily="18" charset="0"/>
            </a:rPr>
            <a:t>STRABISMUS                        </a:t>
          </a:r>
          <a:r>
            <a:rPr lang="en-US" sz="2000" dirty="0" smtClean="0">
              <a:latin typeface="Times New Roman" panose="02020603050405020304" pitchFamily="18" charset="0"/>
              <a:cs typeface="Times New Roman" panose="02020603050405020304" pitchFamily="18" charset="0"/>
            </a:rPr>
            <a:t>(misaligned eyes) </a:t>
          </a:r>
          <a:endParaRPr lang="en-US" sz="2000" dirty="0">
            <a:latin typeface="Times New Roman" panose="02020603050405020304" pitchFamily="18" charset="0"/>
            <a:cs typeface="Times New Roman" panose="02020603050405020304" pitchFamily="18" charset="0"/>
          </a:endParaRPr>
        </a:p>
      </dgm:t>
    </dgm:pt>
    <dgm:pt modelId="{B1803AA3-230D-46DC-8BEA-69DADADE1939}" type="parTrans" cxnId="{5F0EBDD1-5A6C-42E1-A5C4-6B9DF4C60B72}">
      <dgm:prSet/>
      <dgm:spPr/>
      <dgm:t>
        <a:bodyPr/>
        <a:lstStyle/>
        <a:p>
          <a:endParaRPr lang="en-US"/>
        </a:p>
      </dgm:t>
    </dgm:pt>
    <dgm:pt modelId="{0AF0365C-96A4-4A55-8161-2A2DECC95F15}" type="sibTrans" cxnId="{5F0EBDD1-5A6C-42E1-A5C4-6B9DF4C60B72}">
      <dgm:prSet/>
      <dgm:spPr/>
      <dgm:t>
        <a:bodyPr/>
        <a:lstStyle/>
        <a:p>
          <a:endParaRPr lang="en-US"/>
        </a:p>
      </dgm:t>
    </dgm:pt>
    <dgm:pt modelId="{F444602B-E1DF-45DF-9115-A007A82F8D7D}">
      <dgm:prSet phldrT="[Text]" custT="1"/>
      <dgm:spPr/>
      <dgm:t>
        <a:bodyPr/>
        <a:lstStyle/>
        <a:p>
          <a:r>
            <a:rPr lang="en-US" sz="2000" dirty="0" smtClean="0">
              <a:latin typeface="Times New Roman" panose="02020603050405020304" pitchFamily="18" charset="0"/>
              <a:cs typeface="Times New Roman" panose="02020603050405020304" pitchFamily="18" charset="0"/>
            </a:rPr>
            <a:t>is a condition in which eyes don’t line up with one another. One eye is turned in a direction that’s different from the other</a:t>
          </a:r>
          <a:endParaRPr lang="en-US" sz="2000" dirty="0">
            <a:latin typeface="Times New Roman" panose="02020603050405020304" pitchFamily="18" charset="0"/>
            <a:cs typeface="Times New Roman" panose="02020603050405020304" pitchFamily="18" charset="0"/>
          </a:endParaRPr>
        </a:p>
      </dgm:t>
    </dgm:pt>
    <dgm:pt modelId="{A4FB640C-70C1-4FCC-8939-8E9D26F5C12D}" type="parTrans" cxnId="{7B5A9E39-FE43-4955-9436-EB29D3028820}">
      <dgm:prSet/>
      <dgm:spPr/>
      <dgm:t>
        <a:bodyPr/>
        <a:lstStyle/>
        <a:p>
          <a:endParaRPr lang="en-US"/>
        </a:p>
      </dgm:t>
    </dgm:pt>
    <dgm:pt modelId="{E6C4B629-3A6F-4ADD-A0B1-2CBB7330495E}" type="sibTrans" cxnId="{7B5A9E39-FE43-4955-9436-EB29D3028820}">
      <dgm:prSet/>
      <dgm:spPr/>
      <dgm:t>
        <a:bodyPr/>
        <a:lstStyle/>
        <a:p>
          <a:endParaRPr lang="en-US"/>
        </a:p>
      </dgm:t>
    </dgm:pt>
    <dgm:pt modelId="{A9F37411-AE64-4852-B683-F0ECE9BEDAD1}">
      <dgm:prSet phldrT="[Text]" custT="1"/>
      <dgm:spPr/>
      <dgm:t>
        <a:bodyPr/>
        <a:lstStyle/>
        <a:p>
          <a:r>
            <a:rPr lang="en-US" sz="2000" dirty="0" smtClean="0">
              <a:latin typeface="Times New Roman" panose="02020603050405020304" pitchFamily="18" charset="0"/>
              <a:cs typeface="Times New Roman" panose="02020603050405020304" pitchFamily="18" charset="0"/>
            </a:rPr>
            <a:t>Nomenclature and classification systems are based: </a:t>
          </a:r>
          <a:endParaRPr lang="en-US" sz="2000" dirty="0">
            <a:latin typeface="Times New Roman" panose="02020603050405020304" pitchFamily="18" charset="0"/>
            <a:cs typeface="Times New Roman" panose="02020603050405020304" pitchFamily="18" charset="0"/>
          </a:endParaRPr>
        </a:p>
      </dgm:t>
    </dgm:pt>
    <dgm:pt modelId="{BF8E138B-6530-4F16-886C-3BDD00F7257B}" type="parTrans" cxnId="{96A73DC2-7FC8-4FD5-A530-8EE05D0D4FA9}">
      <dgm:prSet/>
      <dgm:spPr/>
      <dgm:t>
        <a:bodyPr/>
        <a:lstStyle/>
        <a:p>
          <a:endParaRPr lang="en-US"/>
        </a:p>
      </dgm:t>
    </dgm:pt>
    <dgm:pt modelId="{DD353203-D2E5-45A8-9F0A-5A14BA8B32E8}" type="sibTrans" cxnId="{96A73DC2-7FC8-4FD5-A530-8EE05D0D4FA9}">
      <dgm:prSet/>
      <dgm:spPr/>
      <dgm:t>
        <a:bodyPr/>
        <a:lstStyle/>
        <a:p>
          <a:endParaRPr lang="en-US"/>
        </a:p>
      </dgm:t>
    </dgm:pt>
    <dgm:pt modelId="{1FDCE8E4-5498-41EC-A333-4B1356A9AC6A}" type="pres">
      <dgm:prSet presAssocID="{3131EA89-DDC8-4707-B75F-E0191060F438}" presName="Name0" presStyleCnt="0">
        <dgm:presLayoutVars>
          <dgm:dir/>
          <dgm:animLvl val="lvl"/>
          <dgm:resizeHandles val="exact"/>
        </dgm:presLayoutVars>
      </dgm:prSet>
      <dgm:spPr/>
      <dgm:t>
        <a:bodyPr/>
        <a:lstStyle/>
        <a:p>
          <a:endParaRPr lang="en-US"/>
        </a:p>
      </dgm:t>
    </dgm:pt>
    <dgm:pt modelId="{CE7BA443-AF8B-46C2-A54A-0B4F485ED0E1}" type="pres">
      <dgm:prSet presAssocID="{7812A592-04F1-47B0-8C49-CF778AB73FC4}" presName="linNode" presStyleCnt="0"/>
      <dgm:spPr/>
    </dgm:pt>
    <dgm:pt modelId="{CF267312-76D8-4DE4-B91A-9533C592AE53}" type="pres">
      <dgm:prSet presAssocID="{7812A592-04F1-47B0-8C49-CF778AB73FC4}" presName="parentText" presStyleLbl="node1" presStyleIdx="0" presStyleCnt="1" custScaleX="144246">
        <dgm:presLayoutVars>
          <dgm:chMax val="1"/>
          <dgm:bulletEnabled val="1"/>
        </dgm:presLayoutVars>
      </dgm:prSet>
      <dgm:spPr/>
      <dgm:t>
        <a:bodyPr/>
        <a:lstStyle/>
        <a:p>
          <a:endParaRPr lang="en-US"/>
        </a:p>
      </dgm:t>
    </dgm:pt>
    <dgm:pt modelId="{4A965F26-8BDF-472C-8691-4825D35EBFAB}" type="pres">
      <dgm:prSet presAssocID="{7812A592-04F1-47B0-8C49-CF778AB73FC4}" presName="descendantText" presStyleLbl="alignAccFollowNode1" presStyleIdx="0" presStyleCnt="1" custScaleX="236764" custScaleY="125122">
        <dgm:presLayoutVars>
          <dgm:bulletEnabled val="1"/>
        </dgm:presLayoutVars>
      </dgm:prSet>
      <dgm:spPr/>
      <dgm:t>
        <a:bodyPr/>
        <a:lstStyle/>
        <a:p>
          <a:endParaRPr lang="en-US"/>
        </a:p>
      </dgm:t>
    </dgm:pt>
  </dgm:ptLst>
  <dgm:cxnLst>
    <dgm:cxn modelId="{3918DA89-1675-4F73-931C-17C8F89F8DAB}" type="presOf" srcId="{A9F37411-AE64-4852-B683-F0ECE9BEDAD1}" destId="{4A965F26-8BDF-472C-8691-4825D35EBFAB}" srcOrd="0" destOrd="1" presId="urn:microsoft.com/office/officeart/2005/8/layout/vList5"/>
    <dgm:cxn modelId="{2B18A952-5F0F-4BCF-8B95-1B6B545CCCCC}" type="presOf" srcId="{3131EA89-DDC8-4707-B75F-E0191060F438}" destId="{1FDCE8E4-5498-41EC-A333-4B1356A9AC6A}" srcOrd="0" destOrd="0" presId="urn:microsoft.com/office/officeart/2005/8/layout/vList5"/>
    <dgm:cxn modelId="{5F0EBDD1-5A6C-42E1-A5C4-6B9DF4C60B72}" srcId="{3131EA89-DDC8-4707-B75F-E0191060F438}" destId="{7812A592-04F1-47B0-8C49-CF778AB73FC4}" srcOrd="0" destOrd="0" parTransId="{B1803AA3-230D-46DC-8BEA-69DADADE1939}" sibTransId="{0AF0365C-96A4-4A55-8161-2A2DECC95F15}"/>
    <dgm:cxn modelId="{96A73DC2-7FC8-4FD5-A530-8EE05D0D4FA9}" srcId="{7812A592-04F1-47B0-8C49-CF778AB73FC4}" destId="{A9F37411-AE64-4852-B683-F0ECE9BEDAD1}" srcOrd="1" destOrd="0" parTransId="{BF8E138B-6530-4F16-886C-3BDD00F7257B}" sibTransId="{DD353203-D2E5-45A8-9F0A-5A14BA8B32E8}"/>
    <dgm:cxn modelId="{0CB83547-483F-4DAB-A39C-30E4CA68E682}" type="presOf" srcId="{F444602B-E1DF-45DF-9115-A007A82F8D7D}" destId="{4A965F26-8BDF-472C-8691-4825D35EBFAB}" srcOrd="0" destOrd="0" presId="urn:microsoft.com/office/officeart/2005/8/layout/vList5"/>
    <dgm:cxn modelId="{7B5A9E39-FE43-4955-9436-EB29D3028820}" srcId="{7812A592-04F1-47B0-8C49-CF778AB73FC4}" destId="{F444602B-E1DF-45DF-9115-A007A82F8D7D}" srcOrd="0" destOrd="0" parTransId="{A4FB640C-70C1-4FCC-8939-8E9D26F5C12D}" sibTransId="{E6C4B629-3A6F-4ADD-A0B1-2CBB7330495E}"/>
    <dgm:cxn modelId="{3C998E11-D96D-4B96-B01C-95BCA3232E01}" type="presOf" srcId="{7812A592-04F1-47B0-8C49-CF778AB73FC4}" destId="{CF267312-76D8-4DE4-B91A-9533C592AE53}" srcOrd="0" destOrd="0" presId="urn:microsoft.com/office/officeart/2005/8/layout/vList5"/>
    <dgm:cxn modelId="{07271FAC-BDE6-4F6D-9130-B6C9024E8491}" type="presParOf" srcId="{1FDCE8E4-5498-41EC-A333-4B1356A9AC6A}" destId="{CE7BA443-AF8B-46C2-A54A-0B4F485ED0E1}" srcOrd="0" destOrd="0" presId="urn:microsoft.com/office/officeart/2005/8/layout/vList5"/>
    <dgm:cxn modelId="{74865852-1623-48BA-94A4-35CE12499FEE}" type="presParOf" srcId="{CE7BA443-AF8B-46C2-A54A-0B4F485ED0E1}" destId="{CF267312-76D8-4DE4-B91A-9533C592AE53}" srcOrd="0" destOrd="0" presId="urn:microsoft.com/office/officeart/2005/8/layout/vList5"/>
    <dgm:cxn modelId="{F8363113-F843-476A-9D1B-A4FE03303DB7}" type="presParOf" srcId="{CE7BA443-AF8B-46C2-A54A-0B4F485ED0E1}" destId="{4A965F26-8BDF-472C-8691-4825D35EBFAB}"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017D6105-7F03-4873-A612-3A76B939535F}"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C7FA3FB-A14B-4C8C-8B64-4052600FEC69}">
      <dgm:prSet phldrT="[Text]" custT="1"/>
      <dgm:spPr/>
      <dgm:t>
        <a:bodyPr/>
        <a:lstStyle/>
        <a:p>
          <a:pPr algn="l"/>
          <a:r>
            <a:rPr lang="en-US" sz="2000" dirty="0" smtClean="0">
              <a:latin typeface="Times New Roman" panose="02020603050405020304" pitchFamily="18" charset="0"/>
              <a:cs typeface="Times New Roman" panose="02020603050405020304" pitchFamily="18" charset="0"/>
            </a:rPr>
            <a:t>   Onset of the deviation</a:t>
          </a:r>
          <a:endParaRPr lang="en-US" sz="2000" dirty="0">
            <a:latin typeface="Times New Roman" panose="02020603050405020304" pitchFamily="18" charset="0"/>
            <a:cs typeface="Times New Roman" panose="02020603050405020304" pitchFamily="18" charset="0"/>
          </a:endParaRPr>
        </a:p>
      </dgm:t>
    </dgm:pt>
    <dgm:pt modelId="{8B96A0A3-36D4-4752-9CB2-91C147CA6013}" type="parTrans" cxnId="{FA060887-4781-4389-BE1A-7F5D1F3F633E}">
      <dgm:prSet/>
      <dgm:spPr/>
      <dgm:t>
        <a:bodyPr/>
        <a:lstStyle/>
        <a:p>
          <a:endParaRPr lang="en-US"/>
        </a:p>
      </dgm:t>
    </dgm:pt>
    <dgm:pt modelId="{36457F3B-E318-456E-9EF8-807851DEECCC}" type="sibTrans" cxnId="{FA060887-4781-4389-BE1A-7F5D1F3F633E}">
      <dgm:prSet/>
      <dgm:spPr/>
      <dgm:t>
        <a:bodyPr/>
        <a:lstStyle/>
        <a:p>
          <a:endParaRPr lang="en-US"/>
        </a:p>
      </dgm:t>
    </dgm:pt>
    <dgm:pt modelId="{517B95B0-40A5-4E08-A8B5-045D31D6CB6A}">
      <dgm:prSet phldrT="[Text]" custT="1"/>
      <dgm:spPr/>
      <dgm:t>
        <a:bodyPr/>
        <a:lstStyle/>
        <a:p>
          <a:r>
            <a:rPr lang="en-US" sz="2000" b="1" dirty="0" smtClean="0">
              <a:latin typeface="Times New Roman" panose="02020603050405020304" pitchFamily="18" charset="0"/>
              <a:cs typeface="Times New Roman" panose="02020603050405020304" pitchFamily="18" charset="0"/>
            </a:rPr>
            <a:t>‘infantile</a:t>
          </a:r>
          <a:r>
            <a:rPr lang="en-US" sz="2000" dirty="0" smtClean="0">
              <a:latin typeface="Times New Roman" panose="02020603050405020304" pitchFamily="18" charset="0"/>
              <a:cs typeface="Times New Roman" panose="02020603050405020304" pitchFamily="18" charset="0"/>
            </a:rPr>
            <a:t>’ is generally defined as occurring in the first 6 months of life</a:t>
          </a:r>
          <a:endParaRPr lang="en-US" sz="2000" dirty="0">
            <a:latin typeface="Times New Roman" panose="02020603050405020304" pitchFamily="18" charset="0"/>
            <a:cs typeface="Times New Roman" panose="02020603050405020304" pitchFamily="18" charset="0"/>
          </a:endParaRPr>
        </a:p>
      </dgm:t>
    </dgm:pt>
    <dgm:pt modelId="{3027AE41-08F1-40C9-9551-184759CCD0BA}" type="parTrans" cxnId="{687A0A79-18F9-458C-B547-694BB86C07F1}">
      <dgm:prSet/>
      <dgm:spPr/>
      <dgm:t>
        <a:bodyPr/>
        <a:lstStyle/>
        <a:p>
          <a:endParaRPr lang="en-US"/>
        </a:p>
      </dgm:t>
    </dgm:pt>
    <dgm:pt modelId="{BB7D0F00-A5D1-476D-A4CD-F7A457D2CD76}" type="sibTrans" cxnId="{687A0A79-18F9-458C-B547-694BB86C07F1}">
      <dgm:prSet/>
      <dgm:spPr/>
      <dgm:t>
        <a:bodyPr/>
        <a:lstStyle/>
        <a:p>
          <a:endParaRPr lang="en-US"/>
        </a:p>
      </dgm:t>
    </dgm:pt>
    <dgm:pt modelId="{A0D39D28-C26D-425E-8757-8F795551088D}">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      Amount of deviation in the different                                 fields of gaze </a:t>
          </a:r>
          <a:endParaRPr lang="en-US" sz="2000" dirty="0">
            <a:latin typeface="Times New Roman" panose="02020603050405020304" pitchFamily="18" charset="0"/>
            <a:cs typeface="Times New Roman" panose="02020603050405020304" pitchFamily="18" charset="0"/>
          </a:endParaRPr>
        </a:p>
      </dgm:t>
    </dgm:pt>
    <dgm:pt modelId="{1CDC4AA5-3E11-434A-BAF5-B64D615E2E29}" type="parTrans" cxnId="{FC1110F1-6C25-4F52-BDD8-D15263323B63}">
      <dgm:prSet/>
      <dgm:spPr/>
      <dgm:t>
        <a:bodyPr/>
        <a:lstStyle/>
        <a:p>
          <a:endParaRPr lang="en-US"/>
        </a:p>
      </dgm:t>
    </dgm:pt>
    <dgm:pt modelId="{9F16BF45-6B10-40F7-8A46-33B80191976F}" type="sibTrans" cxnId="{FC1110F1-6C25-4F52-BDD8-D15263323B63}">
      <dgm:prSet/>
      <dgm:spPr/>
      <dgm:t>
        <a:bodyPr/>
        <a:lstStyle/>
        <a:p>
          <a:endParaRPr lang="en-US"/>
        </a:p>
      </dgm:t>
    </dgm:pt>
    <dgm:pt modelId="{FDA3D751-A483-4DAA-95D2-9450A1E8EB3D}">
      <dgm:prSet phldrT="[Text]" custT="1"/>
      <dgm:spPr/>
      <dgm:t>
        <a:bodyPr/>
        <a:lstStyle/>
        <a:p>
          <a:r>
            <a:rPr lang="en-US" sz="2000" dirty="0" smtClean="0">
              <a:latin typeface="Times New Roman" panose="02020603050405020304" pitchFamily="18" charset="0"/>
              <a:cs typeface="Times New Roman" panose="02020603050405020304" pitchFamily="18" charset="0"/>
            </a:rPr>
            <a:t>in </a:t>
          </a:r>
          <a:r>
            <a:rPr lang="en-US" sz="2000" b="1" dirty="0" smtClean="0">
              <a:latin typeface="Times New Roman" panose="02020603050405020304" pitchFamily="18" charset="0"/>
              <a:cs typeface="Times New Roman" panose="02020603050405020304" pitchFamily="18" charset="0"/>
            </a:rPr>
            <a:t>concomitant</a:t>
          </a:r>
          <a:r>
            <a:rPr lang="en-US" sz="2000" dirty="0" smtClean="0">
              <a:latin typeface="Times New Roman" panose="02020603050405020304" pitchFamily="18" charset="0"/>
              <a:cs typeface="Times New Roman" panose="02020603050405020304" pitchFamily="18" charset="0"/>
            </a:rPr>
            <a:t> deviation the variability of the angle of deviation is within 5 Δ in different horizontal gaze positions (almost always a constant angle)</a:t>
          </a:r>
          <a:endParaRPr lang="en-US" sz="2000" dirty="0">
            <a:latin typeface="Times New Roman" panose="02020603050405020304" pitchFamily="18" charset="0"/>
            <a:cs typeface="Times New Roman" panose="02020603050405020304" pitchFamily="18" charset="0"/>
          </a:endParaRPr>
        </a:p>
      </dgm:t>
    </dgm:pt>
    <dgm:pt modelId="{082188AC-0DAD-4B5C-8A7E-8E773F8714D4}" type="parTrans" cxnId="{013CAD4C-202D-41F2-99E8-86CEC18D922F}">
      <dgm:prSet/>
      <dgm:spPr/>
      <dgm:t>
        <a:bodyPr/>
        <a:lstStyle/>
        <a:p>
          <a:endParaRPr lang="en-US"/>
        </a:p>
      </dgm:t>
    </dgm:pt>
    <dgm:pt modelId="{99D32202-3595-42FD-9212-33D9EA5B3AAD}" type="sibTrans" cxnId="{013CAD4C-202D-41F2-99E8-86CEC18D922F}">
      <dgm:prSet/>
      <dgm:spPr/>
      <dgm:t>
        <a:bodyPr/>
        <a:lstStyle/>
        <a:p>
          <a:endParaRPr lang="en-US"/>
        </a:p>
      </dgm:t>
    </dgm:pt>
    <dgm:pt modelId="{6784F893-848C-46D8-927D-06549A9ECDE9}">
      <dgm:prSet phldrT="[Text]" custT="1"/>
      <dgm:spPr/>
      <dgm:t>
        <a:bodyPr/>
        <a:lstStyle/>
        <a:p>
          <a:r>
            <a:rPr lang="en-US" sz="2000" dirty="0" smtClean="0">
              <a:latin typeface="Times New Roman" panose="02020603050405020304" pitchFamily="18" charset="0"/>
              <a:cs typeface="Times New Roman" panose="02020603050405020304" pitchFamily="18" charset="0"/>
            </a:rPr>
            <a:t>Direction of the deviation </a:t>
          </a:r>
          <a:endParaRPr lang="en-US" sz="2000" dirty="0">
            <a:latin typeface="Times New Roman" panose="02020603050405020304" pitchFamily="18" charset="0"/>
            <a:cs typeface="Times New Roman" panose="02020603050405020304" pitchFamily="18" charset="0"/>
          </a:endParaRPr>
        </a:p>
      </dgm:t>
    </dgm:pt>
    <dgm:pt modelId="{C33DE7D8-3155-47DB-990A-59D639B298C6}" type="parTrans" cxnId="{55B74451-10DC-49C7-92C0-489A5920CE91}">
      <dgm:prSet/>
      <dgm:spPr/>
      <dgm:t>
        <a:bodyPr/>
        <a:lstStyle/>
        <a:p>
          <a:endParaRPr lang="en-US"/>
        </a:p>
      </dgm:t>
    </dgm:pt>
    <dgm:pt modelId="{FCFD7CBE-B66B-4CCB-8EA6-33C106F25320}" type="sibTrans" cxnId="{55B74451-10DC-49C7-92C0-489A5920CE91}">
      <dgm:prSet/>
      <dgm:spPr/>
      <dgm:t>
        <a:bodyPr/>
        <a:lstStyle/>
        <a:p>
          <a:endParaRPr lang="en-US"/>
        </a:p>
      </dgm:t>
    </dgm:pt>
    <dgm:pt modelId="{50F3C042-1B72-40FF-AB29-2A6D5C8D684E}">
      <dgm:prSet phldrT="[Text]" custT="1"/>
      <dgm:spPr/>
      <dgm:t>
        <a:bodyPr/>
        <a:lstStyle/>
        <a:p>
          <a:r>
            <a:rPr lang="en-US" sz="2000" b="1" dirty="0" smtClean="0">
              <a:latin typeface="Times New Roman" panose="02020603050405020304" pitchFamily="18" charset="0"/>
              <a:cs typeface="Times New Roman" panose="02020603050405020304" pitchFamily="18" charset="0"/>
            </a:rPr>
            <a:t>Horizonta</a:t>
          </a:r>
          <a:r>
            <a:rPr lang="en-US" sz="2000" dirty="0" smtClean="0">
              <a:latin typeface="Times New Roman" panose="02020603050405020304" pitchFamily="18" charset="0"/>
              <a:cs typeface="Times New Roman" panose="02020603050405020304" pitchFamily="18" charset="0"/>
            </a:rPr>
            <a:t>l (</a:t>
          </a:r>
          <a:r>
            <a:rPr lang="en-US" sz="2000" dirty="0" err="1" smtClean="0">
              <a:latin typeface="Times New Roman" panose="02020603050405020304" pitchFamily="18" charset="0"/>
              <a:cs typeface="Times New Roman" panose="02020603050405020304" pitchFamily="18" charset="0"/>
            </a:rPr>
            <a:t>Esotropia:eyes</a:t>
          </a:r>
          <a:r>
            <a:rPr lang="en-US" sz="2000" dirty="0" smtClean="0">
              <a:latin typeface="Times New Roman" panose="02020603050405020304" pitchFamily="18" charset="0"/>
              <a:cs typeface="Times New Roman" panose="02020603050405020304" pitchFamily="18" charset="0"/>
            </a:rPr>
            <a:t> deviate inward—nasally; </a:t>
          </a:r>
          <a:r>
            <a:rPr lang="en-US" sz="2000"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eyes deviate outward-temporally</a:t>
          </a:r>
          <a:endParaRPr lang="en-US" sz="2000" dirty="0">
            <a:latin typeface="Times New Roman" panose="02020603050405020304" pitchFamily="18" charset="0"/>
            <a:cs typeface="Times New Roman" panose="02020603050405020304" pitchFamily="18" charset="0"/>
          </a:endParaRPr>
        </a:p>
      </dgm:t>
    </dgm:pt>
    <dgm:pt modelId="{5AED9426-7949-4DD5-9802-79F79ABB2D5D}" type="parTrans" cxnId="{92A323A0-1A71-43C6-9867-13F4A87E8A71}">
      <dgm:prSet/>
      <dgm:spPr/>
      <dgm:t>
        <a:bodyPr/>
        <a:lstStyle/>
        <a:p>
          <a:endParaRPr lang="en-US"/>
        </a:p>
      </dgm:t>
    </dgm:pt>
    <dgm:pt modelId="{AEE342C3-F822-4CFE-BF59-8BABF2CF5C3F}" type="sibTrans" cxnId="{92A323A0-1A71-43C6-9867-13F4A87E8A71}">
      <dgm:prSet/>
      <dgm:spPr/>
      <dgm:t>
        <a:bodyPr/>
        <a:lstStyle/>
        <a:p>
          <a:endParaRPr lang="en-US"/>
        </a:p>
      </dgm:t>
    </dgm:pt>
    <dgm:pt modelId="{48697E79-C61A-4614-A69C-1B2CBE1637E7}">
      <dgm:prSet phldrT="[Text]" custT="1"/>
      <dgm:spPr/>
      <dgm:t>
        <a:bodyPr/>
        <a:lstStyle/>
        <a:p>
          <a:r>
            <a:rPr lang="en-US" sz="2000" b="1" dirty="0" smtClean="0">
              <a:latin typeface="Times New Roman" panose="02020603050405020304" pitchFamily="18" charset="0"/>
              <a:cs typeface="Times New Roman" panose="02020603050405020304" pitchFamily="18" charset="0"/>
            </a:rPr>
            <a:t>‘acquired</a:t>
          </a:r>
          <a:r>
            <a:rPr lang="en-US" sz="2000" dirty="0" smtClean="0">
              <a:latin typeface="Times New Roman" panose="02020603050405020304" pitchFamily="18" charset="0"/>
              <a:cs typeface="Times New Roman" panose="02020603050405020304" pitchFamily="18" charset="0"/>
            </a:rPr>
            <a:t>’ develops at any age thereafter.</a:t>
          </a:r>
          <a:endParaRPr lang="en-US" sz="2000" dirty="0">
            <a:latin typeface="Times New Roman" panose="02020603050405020304" pitchFamily="18" charset="0"/>
            <a:cs typeface="Times New Roman" panose="02020603050405020304" pitchFamily="18" charset="0"/>
          </a:endParaRPr>
        </a:p>
      </dgm:t>
    </dgm:pt>
    <dgm:pt modelId="{40B7DECD-C635-4BC5-BE9E-0D127AA7A2E9}" type="parTrans" cxnId="{5C07C650-897A-4DE2-98E9-FCA4B952D9D4}">
      <dgm:prSet/>
      <dgm:spPr/>
      <dgm:t>
        <a:bodyPr/>
        <a:lstStyle/>
        <a:p>
          <a:endParaRPr lang="en-US"/>
        </a:p>
      </dgm:t>
    </dgm:pt>
    <dgm:pt modelId="{439C7237-D354-4BB4-909E-9654A2A0AC44}" type="sibTrans" cxnId="{5C07C650-897A-4DE2-98E9-FCA4B952D9D4}">
      <dgm:prSet/>
      <dgm:spPr/>
      <dgm:t>
        <a:bodyPr/>
        <a:lstStyle/>
        <a:p>
          <a:endParaRPr lang="en-US"/>
        </a:p>
      </dgm:t>
    </dgm:pt>
    <dgm:pt modelId="{CC8AB150-9F6B-462C-B3FA-E5DB7B5D08A2}">
      <dgm:prSet custT="1"/>
      <dgm:spPr/>
      <dgm:t>
        <a:bodyPr/>
        <a:lstStyle/>
        <a:p>
          <a:r>
            <a:rPr lang="en-US" sz="2000" dirty="0" smtClean="0">
              <a:latin typeface="Times New Roman" panose="02020603050405020304" pitchFamily="18" charset="0"/>
              <a:cs typeface="Times New Roman" panose="02020603050405020304" pitchFamily="18" charset="0"/>
            </a:rPr>
            <a:t>in an </a:t>
          </a:r>
          <a:r>
            <a:rPr lang="en-US" sz="2000" b="1" dirty="0" err="1" smtClean="0">
              <a:latin typeface="Times New Roman" panose="02020603050405020304" pitchFamily="18" charset="0"/>
              <a:cs typeface="Times New Roman" panose="02020603050405020304" pitchFamily="18" charset="0"/>
            </a:rPr>
            <a:t>incomitant</a:t>
          </a:r>
          <a:r>
            <a:rPr lang="en-US" sz="2000" dirty="0" smtClean="0">
              <a:latin typeface="Times New Roman" panose="02020603050405020304" pitchFamily="18" charset="0"/>
              <a:cs typeface="Times New Roman" panose="02020603050405020304" pitchFamily="18" charset="0"/>
            </a:rPr>
            <a:t> deviation the angle differs in various positions of gaze as a result of abnormal innervation or restriction.</a:t>
          </a:r>
          <a:endParaRPr lang="en-US" sz="2000" dirty="0">
            <a:latin typeface="Times New Roman" panose="02020603050405020304" pitchFamily="18" charset="0"/>
            <a:cs typeface="Times New Roman" panose="02020603050405020304" pitchFamily="18" charset="0"/>
          </a:endParaRPr>
        </a:p>
      </dgm:t>
    </dgm:pt>
    <dgm:pt modelId="{5415C551-8940-4EF1-BAB2-5B42D0A7290E}" type="parTrans" cxnId="{86EAAA97-7A0F-4BE8-A8A5-EB4C7D800046}">
      <dgm:prSet/>
      <dgm:spPr/>
      <dgm:t>
        <a:bodyPr/>
        <a:lstStyle/>
        <a:p>
          <a:endParaRPr lang="en-US"/>
        </a:p>
      </dgm:t>
    </dgm:pt>
    <dgm:pt modelId="{412D332D-8903-4C8C-84BC-6E247002C90E}" type="sibTrans" cxnId="{86EAAA97-7A0F-4BE8-A8A5-EB4C7D800046}">
      <dgm:prSet/>
      <dgm:spPr/>
      <dgm:t>
        <a:bodyPr/>
        <a:lstStyle/>
        <a:p>
          <a:endParaRPr lang="en-US"/>
        </a:p>
      </dgm:t>
    </dgm:pt>
    <dgm:pt modelId="{FBFAFFFC-9A0B-4584-88A3-A4BD060C4CA7}">
      <dgm:prSet phldrT="[Text]" custT="1"/>
      <dgm:spPr/>
      <dgm:t>
        <a:bodyPr/>
        <a:lstStyle/>
        <a:p>
          <a:r>
            <a:rPr lang="en-US" sz="2000" b="1" dirty="0" smtClean="0">
              <a:latin typeface="Times New Roman" panose="02020603050405020304" pitchFamily="18" charset="0"/>
              <a:cs typeface="Times New Roman" panose="02020603050405020304" pitchFamily="18" charset="0"/>
            </a:rPr>
            <a:t>Vertical (</a:t>
          </a:r>
          <a:r>
            <a:rPr lang="en-US" sz="2000" b="0" dirty="0" err="1" smtClean="0">
              <a:latin typeface="Times New Roman" panose="02020603050405020304" pitchFamily="18" charset="0"/>
              <a:cs typeface="Times New Roman" panose="02020603050405020304" pitchFamily="18" charset="0"/>
            </a:rPr>
            <a:t>Hypertropia</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Hypotropia</a:t>
          </a:r>
          <a:endParaRPr lang="en-US" sz="2000" b="0" dirty="0">
            <a:latin typeface="Times New Roman" panose="02020603050405020304" pitchFamily="18" charset="0"/>
            <a:cs typeface="Times New Roman" panose="02020603050405020304" pitchFamily="18" charset="0"/>
          </a:endParaRPr>
        </a:p>
      </dgm:t>
    </dgm:pt>
    <dgm:pt modelId="{3960408D-358E-42B8-932C-0555F5225196}" type="parTrans" cxnId="{91EF56BE-2E31-48A3-BC69-EF36667958CA}">
      <dgm:prSet/>
      <dgm:spPr/>
      <dgm:t>
        <a:bodyPr/>
        <a:lstStyle/>
        <a:p>
          <a:endParaRPr lang="en-US"/>
        </a:p>
      </dgm:t>
    </dgm:pt>
    <dgm:pt modelId="{D54D6831-5F16-43AC-94E6-1BE9869447B2}" type="sibTrans" cxnId="{91EF56BE-2E31-48A3-BC69-EF36667958CA}">
      <dgm:prSet/>
      <dgm:spPr/>
      <dgm:t>
        <a:bodyPr/>
        <a:lstStyle/>
        <a:p>
          <a:endParaRPr lang="en-US"/>
        </a:p>
      </dgm:t>
    </dgm:pt>
    <dgm:pt modelId="{138DEC05-86A4-45DD-8E7B-04F4EBD82AEC}">
      <dgm:prSet phldrT="[Text]" custT="1"/>
      <dgm:spPr/>
      <dgm:t>
        <a:bodyPr/>
        <a:lstStyle/>
        <a:p>
          <a:r>
            <a:rPr lang="en-US" sz="2000" b="1" dirty="0" smtClean="0">
              <a:latin typeface="Times New Roman" panose="02020603050405020304" pitchFamily="18" charset="0"/>
              <a:cs typeface="Times New Roman" panose="02020603050405020304" pitchFamily="18" charset="0"/>
            </a:rPr>
            <a:t>Torsional </a:t>
          </a:r>
          <a:r>
            <a:rPr lang="en-US" sz="2000" b="0" dirty="0" smtClean="0">
              <a:latin typeface="Times New Roman" panose="02020603050405020304" pitchFamily="18" charset="0"/>
              <a:cs typeface="Times New Roman" panose="02020603050405020304" pitchFamily="18" charset="0"/>
            </a:rPr>
            <a:t>(</a:t>
          </a:r>
          <a:r>
            <a:rPr lang="en-US" sz="2000" b="0" dirty="0" err="1" smtClean="0">
              <a:latin typeface="Times New Roman" panose="02020603050405020304" pitchFamily="18" charset="0"/>
              <a:cs typeface="Times New Roman" panose="02020603050405020304" pitchFamily="18" charset="0"/>
            </a:rPr>
            <a:t>Cyclotropia</a:t>
          </a:r>
          <a:r>
            <a:rPr lang="en-US" sz="2000" b="0" dirty="0" smtClean="0">
              <a:latin typeface="Times New Roman" panose="02020603050405020304" pitchFamily="18" charset="0"/>
              <a:cs typeface="Times New Roman" panose="02020603050405020304" pitchFamily="18" charset="0"/>
            </a:rPr>
            <a:t>)</a:t>
          </a:r>
          <a:endParaRPr lang="en-US" sz="2000" b="0" dirty="0">
            <a:latin typeface="Times New Roman" panose="02020603050405020304" pitchFamily="18" charset="0"/>
            <a:cs typeface="Times New Roman" panose="02020603050405020304" pitchFamily="18" charset="0"/>
          </a:endParaRPr>
        </a:p>
      </dgm:t>
    </dgm:pt>
    <dgm:pt modelId="{CDB9D336-29B8-450B-9046-87606FBA9EB5}" type="parTrans" cxnId="{1351232C-A9B9-4C2F-83F1-B04D3688F5B6}">
      <dgm:prSet/>
      <dgm:spPr/>
      <dgm:t>
        <a:bodyPr/>
        <a:lstStyle/>
        <a:p>
          <a:endParaRPr lang="en-US"/>
        </a:p>
      </dgm:t>
    </dgm:pt>
    <dgm:pt modelId="{5FCFFA08-4BAA-4EB5-954B-9CF445A58089}" type="sibTrans" cxnId="{1351232C-A9B9-4C2F-83F1-B04D3688F5B6}">
      <dgm:prSet/>
      <dgm:spPr/>
      <dgm:t>
        <a:bodyPr/>
        <a:lstStyle/>
        <a:p>
          <a:endParaRPr lang="en-US"/>
        </a:p>
      </dgm:t>
    </dgm:pt>
    <dgm:pt modelId="{1770B855-708F-42E4-810E-6173EAF17C59}">
      <dgm:prSet phldrT="[Text]" custT="1"/>
      <dgm:spPr/>
      <dgm:t>
        <a:bodyPr/>
        <a:lstStyle/>
        <a:p>
          <a:r>
            <a:rPr lang="en-US" sz="2000" dirty="0" smtClean="0">
              <a:latin typeface="Times New Roman" panose="02020603050405020304" pitchFamily="18" charset="0"/>
              <a:cs typeface="Times New Roman" panose="02020603050405020304" pitchFamily="18" charset="0"/>
            </a:rPr>
            <a:t>Laterality of deviating eye</a:t>
          </a:r>
          <a:endParaRPr lang="en-US" sz="2000" dirty="0">
            <a:latin typeface="Times New Roman" panose="02020603050405020304" pitchFamily="18" charset="0"/>
            <a:cs typeface="Times New Roman" panose="02020603050405020304" pitchFamily="18" charset="0"/>
          </a:endParaRPr>
        </a:p>
      </dgm:t>
    </dgm:pt>
    <dgm:pt modelId="{1A4DA816-2816-4D26-8EF5-22AB29326221}" type="parTrans" cxnId="{048CF329-41A2-4066-AB70-4F693674C438}">
      <dgm:prSet/>
      <dgm:spPr/>
      <dgm:t>
        <a:bodyPr/>
        <a:lstStyle/>
        <a:p>
          <a:endParaRPr lang="en-US"/>
        </a:p>
      </dgm:t>
    </dgm:pt>
    <dgm:pt modelId="{8F3029FB-814C-4482-A451-72F4E95F0737}" type="sibTrans" cxnId="{048CF329-41A2-4066-AB70-4F693674C438}">
      <dgm:prSet/>
      <dgm:spPr/>
      <dgm:t>
        <a:bodyPr/>
        <a:lstStyle/>
        <a:p>
          <a:endParaRPr lang="en-US"/>
        </a:p>
      </dgm:t>
    </dgm:pt>
    <dgm:pt modelId="{29104A48-27D3-407B-84A6-5C247EF502CD}">
      <dgm:prSet phldrT="[Text]" custT="1"/>
      <dgm:spPr/>
      <dgm:t>
        <a:bodyPr/>
        <a:lstStyle/>
        <a:p>
          <a:r>
            <a:rPr lang="en-US" sz="2000" b="1" dirty="0" smtClean="0">
              <a:latin typeface="Times New Roman" panose="02020603050405020304" pitchFamily="18" charset="0"/>
              <a:cs typeface="Times New Roman" panose="02020603050405020304" pitchFamily="18" charset="0"/>
            </a:rPr>
            <a:t>Monocular</a:t>
          </a:r>
          <a:r>
            <a:rPr lang="en-US" sz="2000" dirty="0" smtClean="0">
              <a:latin typeface="Times New Roman" panose="02020603050405020304" pitchFamily="18" charset="0"/>
              <a:cs typeface="Times New Roman" panose="02020603050405020304" pitchFamily="18" charset="0"/>
            </a:rPr>
            <a:t>: in which the fixating eye is always the same one, while the other eye is constantly deviated.</a:t>
          </a:r>
          <a:endParaRPr lang="en-US" sz="2000" dirty="0">
            <a:latin typeface="Times New Roman" panose="02020603050405020304" pitchFamily="18" charset="0"/>
            <a:cs typeface="Times New Roman" panose="02020603050405020304" pitchFamily="18" charset="0"/>
          </a:endParaRPr>
        </a:p>
      </dgm:t>
    </dgm:pt>
    <dgm:pt modelId="{0832B615-5E6C-4135-B508-DED327E79AB5}" type="parTrans" cxnId="{901B1382-9D08-4C8C-8C30-BA17A4093F19}">
      <dgm:prSet/>
      <dgm:spPr/>
      <dgm:t>
        <a:bodyPr/>
        <a:lstStyle/>
        <a:p>
          <a:endParaRPr lang="en-US"/>
        </a:p>
      </dgm:t>
    </dgm:pt>
    <dgm:pt modelId="{0319C5D3-0730-4E65-A61A-6305BBC1CEA8}" type="sibTrans" cxnId="{901B1382-9D08-4C8C-8C30-BA17A4093F19}">
      <dgm:prSet/>
      <dgm:spPr/>
      <dgm:t>
        <a:bodyPr/>
        <a:lstStyle/>
        <a:p>
          <a:endParaRPr lang="en-US"/>
        </a:p>
      </dgm:t>
    </dgm:pt>
    <dgm:pt modelId="{B5AFD860-0C58-4ECD-A398-AEB2603AF0B3}">
      <dgm:prSet phldrT="[Text]" custT="1"/>
      <dgm:spPr/>
      <dgm:t>
        <a:bodyPr/>
        <a:lstStyle/>
        <a:p>
          <a:r>
            <a:rPr lang="en-US" sz="2000" b="1" dirty="0" smtClean="0">
              <a:latin typeface="Times New Roman" panose="02020603050405020304" pitchFamily="18" charset="0"/>
              <a:cs typeface="Times New Roman" panose="02020603050405020304" pitchFamily="18" charset="0"/>
            </a:rPr>
            <a:t>Alternating</a:t>
          </a:r>
          <a:r>
            <a:rPr lang="en-US" sz="2000" dirty="0" smtClean="0">
              <a:latin typeface="Times New Roman" panose="02020603050405020304" pitchFamily="18" charset="0"/>
              <a:cs typeface="Times New Roman" panose="02020603050405020304" pitchFamily="18" charset="0"/>
            </a:rPr>
            <a:t>: in which either of the eyes 'squints' at different times.</a:t>
          </a:r>
          <a:endParaRPr lang="en-US" sz="2000" dirty="0">
            <a:latin typeface="Times New Roman" panose="02020603050405020304" pitchFamily="18" charset="0"/>
            <a:cs typeface="Times New Roman" panose="02020603050405020304" pitchFamily="18" charset="0"/>
          </a:endParaRPr>
        </a:p>
      </dgm:t>
    </dgm:pt>
    <dgm:pt modelId="{DD8D4DDE-315B-4627-9227-745F89B72F64}" type="parTrans" cxnId="{E970385B-03AD-4B8B-8B3E-AAAE76A7FD87}">
      <dgm:prSet/>
      <dgm:spPr/>
      <dgm:t>
        <a:bodyPr/>
        <a:lstStyle/>
        <a:p>
          <a:endParaRPr lang="en-US"/>
        </a:p>
      </dgm:t>
    </dgm:pt>
    <dgm:pt modelId="{087B12E1-9CA3-468F-810F-2DE019F23AA4}" type="sibTrans" cxnId="{E970385B-03AD-4B8B-8B3E-AAAE76A7FD87}">
      <dgm:prSet/>
      <dgm:spPr/>
      <dgm:t>
        <a:bodyPr/>
        <a:lstStyle/>
        <a:p>
          <a:endParaRPr lang="en-US"/>
        </a:p>
      </dgm:t>
    </dgm:pt>
    <dgm:pt modelId="{AA957420-8EDB-48DE-97F0-BD73E90FD7C3}" type="pres">
      <dgm:prSet presAssocID="{017D6105-7F03-4873-A612-3A76B939535F}" presName="Name0" presStyleCnt="0">
        <dgm:presLayoutVars>
          <dgm:dir/>
          <dgm:animLvl val="lvl"/>
          <dgm:resizeHandles val="exact"/>
        </dgm:presLayoutVars>
      </dgm:prSet>
      <dgm:spPr/>
      <dgm:t>
        <a:bodyPr/>
        <a:lstStyle/>
        <a:p>
          <a:endParaRPr lang="en-US"/>
        </a:p>
      </dgm:t>
    </dgm:pt>
    <dgm:pt modelId="{004C588D-A574-4A8B-B9D4-42891BCBAC12}" type="pres">
      <dgm:prSet presAssocID="{1C7FA3FB-A14B-4C8C-8B64-4052600FEC69}" presName="linNode" presStyleCnt="0"/>
      <dgm:spPr/>
    </dgm:pt>
    <dgm:pt modelId="{8A6D21B1-E776-4BBD-A129-47F339B07BF1}" type="pres">
      <dgm:prSet presAssocID="{1C7FA3FB-A14B-4C8C-8B64-4052600FEC69}" presName="parentText" presStyleLbl="node1" presStyleIdx="0" presStyleCnt="4" custScaleX="95140" custScaleY="42468">
        <dgm:presLayoutVars>
          <dgm:chMax val="1"/>
          <dgm:bulletEnabled val="1"/>
        </dgm:presLayoutVars>
      </dgm:prSet>
      <dgm:spPr/>
      <dgm:t>
        <a:bodyPr/>
        <a:lstStyle/>
        <a:p>
          <a:endParaRPr lang="en-US"/>
        </a:p>
      </dgm:t>
    </dgm:pt>
    <dgm:pt modelId="{3BACA173-E9EC-4688-BDDC-54A08BEA8DA3}" type="pres">
      <dgm:prSet presAssocID="{1C7FA3FB-A14B-4C8C-8B64-4052600FEC69}" presName="descendantText" presStyleLbl="alignAccFollowNode1" presStyleIdx="0" presStyleCnt="4" custScaleX="153118" custScaleY="50308">
        <dgm:presLayoutVars>
          <dgm:bulletEnabled val="1"/>
        </dgm:presLayoutVars>
      </dgm:prSet>
      <dgm:spPr/>
      <dgm:t>
        <a:bodyPr/>
        <a:lstStyle/>
        <a:p>
          <a:endParaRPr lang="en-US"/>
        </a:p>
      </dgm:t>
    </dgm:pt>
    <dgm:pt modelId="{1BA47415-BA6E-4A1B-BCE0-6C22E6779AE8}" type="pres">
      <dgm:prSet presAssocID="{36457F3B-E318-456E-9EF8-807851DEECCC}" presName="sp" presStyleCnt="0"/>
      <dgm:spPr/>
    </dgm:pt>
    <dgm:pt modelId="{F299B68E-1C26-46D0-9BCA-3F429FE913FE}" type="pres">
      <dgm:prSet presAssocID="{A0D39D28-C26D-425E-8757-8F795551088D}" presName="linNode" presStyleCnt="0"/>
      <dgm:spPr/>
    </dgm:pt>
    <dgm:pt modelId="{706C0227-6DE8-47C6-84A5-E95A8B5BDC1B}" type="pres">
      <dgm:prSet presAssocID="{A0D39D28-C26D-425E-8757-8F795551088D}" presName="parentText" presStyleLbl="node1" presStyleIdx="1" presStyleCnt="4" custScaleY="61348">
        <dgm:presLayoutVars>
          <dgm:chMax val="1"/>
          <dgm:bulletEnabled val="1"/>
        </dgm:presLayoutVars>
      </dgm:prSet>
      <dgm:spPr/>
      <dgm:t>
        <a:bodyPr/>
        <a:lstStyle/>
        <a:p>
          <a:endParaRPr lang="en-US"/>
        </a:p>
      </dgm:t>
    </dgm:pt>
    <dgm:pt modelId="{0011544D-2668-424F-BFB4-43E0A6B2B172}" type="pres">
      <dgm:prSet presAssocID="{A0D39D28-C26D-425E-8757-8F795551088D}" presName="descendantText" presStyleLbl="alignAccFollowNode1" presStyleIdx="1" presStyleCnt="4" custScaleX="160516" custScaleY="77233">
        <dgm:presLayoutVars>
          <dgm:bulletEnabled val="1"/>
        </dgm:presLayoutVars>
      </dgm:prSet>
      <dgm:spPr/>
      <dgm:t>
        <a:bodyPr/>
        <a:lstStyle/>
        <a:p>
          <a:endParaRPr lang="en-US"/>
        </a:p>
      </dgm:t>
    </dgm:pt>
    <dgm:pt modelId="{61F6928C-75C8-4D77-883E-17927F0E9BD0}" type="pres">
      <dgm:prSet presAssocID="{9F16BF45-6B10-40F7-8A46-33B80191976F}" presName="sp" presStyleCnt="0"/>
      <dgm:spPr/>
    </dgm:pt>
    <dgm:pt modelId="{41BEAB0C-413E-46DE-8671-239A03E8580E}" type="pres">
      <dgm:prSet presAssocID="{6784F893-848C-46D8-927D-06549A9ECDE9}" presName="linNode" presStyleCnt="0"/>
      <dgm:spPr/>
    </dgm:pt>
    <dgm:pt modelId="{E2407C91-AE9F-4A7C-A703-777DCCB702DF}" type="pres">
      <dgm:prSet presAssocID="{6784F893-848C-46D8-927D-06549A9ECDE9}" presName="parentText" presStyleLbl="node1" presStyleIdx="2" presStyleCnt="4" custScaleX="104053" custScaleY="80380">
        <dgm:presLayoutVars>
          <dgm:chMax val="1"/>
          <dgm:bulletEnabled val="1"/>
        </dgm:presLayoutVars>
      </dgm:prSet>
      <dgm:spPr/>
      <dgm:t>
        <a:bodyPr/>
        <a:lstStyle/>
        <a:p>
          <a:endParaRPr lang="en-US"/>
        </a:p>
      </dgm:t>
    </dgm:pt>
    <dgm:pt modelId="{F970697B-E35C-43F7-A8CC-D7E12E855AB7}" type="pres">
      <dgm:prSet presAssocID="{6784F893-848C-46D8-927D-06549A9ECDE9}" presName="descendantText" presStyleLbl="alignAccFollowNode1" presStyleIdx="2" presStyleCnt="4" custScaleX="168077" custScaleY="94433" custLinFactNeighborX="93" custLinFactNeighborY="-1395">
        <dgm:presLayoutVars>
          <dgm:bulletEnabled val="1"/>
        </dgm:presLayoutVars>
      </dgm:prSet>
      <dgm:spPr/>
      <dgm:t>
        <a:bodyPr/>
        <a:lstStyle/>
        <a:p>
          <a:endParaRPr lang="en-US"/>
        </a:p>
      </dgm:t>
    </dgm:pt>
    <dgm:pt modelId="{4A7564BB-C36F-44D6-A8BE-49127210D139}" type="pres">
      <dgm:prSet presAssocID="{FCFD7CBE-B66B-4CCB-8EA6-33C106F25320}" presName="sp" presStyleCnt="0"/>
      <dgm:spPr/>
    </dgm:pt>
    <dgm:pt modelId="{0D2FED77-8DD9-4412-890D-389C23F363F3}" type="pres">
      <dgm:prSet presAssocID="{1770B855-708F-42E4-810E-6173EAF17C59}" presName="linNode" presStyleCnt="0"/>
      <dgm:spPr/>
    </dgm:pt>
    <dgm:pt modelId="{E449A15D-CEF1-4591-9E53-A85BC5492B1B}" type="pres">
      <dgm:prSet presAssocID="{1770B855-708F-42E4-810E-6173EAF17C59}" presName="parentText" presStyleLbl="node1" presStyleIdx="3" presStyleCnt="4" custScaleY="53919">
        <dgm:presLayoutVars>
          <dgm:chMax val="1"/>
          <dgm:bulletEnabled val="1"/>
        </dgm:presLayoutVars>
      </dgm:prSet>
      <dgm:spPr/>
      <dgm:t>
        <a:bodyPr/>
        <a:lstStyle/>
        <a:p>
          <a:endParaRPr lang="en-US"/>
        </a:p>
      </dgm:t>
    </dgm:pt>
    <dgm:pt modelId="{898BC96A-A99B-48CB-BD03-5058E2F28B92}" type="pres">
      <dgm:prSet presAssocID="{1770B855-708F-42E4-810E-6173EAF17C59}" presName="descendantText" presStyleLbl="alignAccFollowNode1" presStyleIdx="3" presStyleCnt="4" custScaleX="158193" custScaleY="66932">
        <dgm:presLayoutVars>
          <dgm:bulletEnabled val="1"/>
        </dgm:presLayoutVars>
      </dgm:prSet>
      <dgm:spPr/>
      <dgm:t>
        <a:bodyPr/>
        <a:lstStyle/>
        <a:p>
          <a:endParaRPr lang="en-US"/>
        </a:p>
      </dgm:t>
    </dgm:pt>
  </dgm:ptLst>
  <dgm:cxnLst>
    <dgm:cxn modelId="{25F269D2-5889-4798-993C-48C8CA8E11A4}" type="presOf" srcId="{017D6105-7F03-4873-A612-3A76B939535F}" destId="{AA957420-8EDB-48DE-97F0-BD73E90FD7C3}" srcOrd="0" destOrd="0" presId="urn:microsoft.com/office/officeart/2005/8/layout/vList5"/>
    <dgm:cxn modelId="{901B1382-9D08-4C8C-8C30-BA17A4093F19}" srcId="{1770B855-708F-42E4-810E-6173EAF17C59}" destId="{29104A48-27D3-407B-84A6-5C247EF502CD}" srcOrd="0" destOrd="0" parTransId="{0832B615-5E6C-4135-B508-DED327E79AB5}" sibTransId="{0319C5D3-0730-4E65-A61A-6305BBC1CEA8}"/>
    <dgm:cxn modelId="{289BC71B-EDA8-4BC6-B2E3-76FB8012A9A2}" type="presOf" srcId="{FBFAFFFC-9A0B-4584-88A3-A4BD060C4CA7}" destId="{F970697B-E35C-43F7-A8CC-D7E12E855AB7}" srcOrd="0" destOrd="1" presId="urn:microsoft.com/office/officeart/2005/8/layout/vList5"/>
    <dgm:cxn modelId="{013CAD4C-202D-41F2-99E8-86CEC18D922F}" srcId="{A0D39D28-C26D-425E-8757-8F795551088D}" destId="{FDA3D751-A483-4DAA-95D2-9450A1E8EB3D}" srcOrd="0" destOrd="0" parTransId="{082188AC-0DAD-4B5C-8A7E-8E773F8714D4}" sibTransId="{99D32202-3595-42FD-9212-33D9EA5B3AAD}"/>
    <dgm:cxn modelId="{FA060887-4781-4389-BE1A-7F5D1F3F633E}" srcId="{017D6105-7F03-4873-A612-3A76B939535F}" destId="{1C7FA3FB-A14B-4C8C-8B64-4052600FEC69}" srcOrd="0" destOrd="0" parTransId="{8B96A0A3-36D4-4752-9CB2-91C147CA6013}" sibTransId="{36457F3B-E318-456E-9EF8-807851DEECCC}"/>
    <dgm:cxn modelId="{E970385B-03AD-4B8B-8B3E-AAAE76A7FD87}" srcId="{1770B855-708F-42E4-810E-6173EAF17C59}" destId="{B5AFD860-0C58-4ECD-A398-AEB2603AF0B3}" srcOrd="1" destOrd="0" parTransId="{DD8D4DDE-315B-4627-9227-745F89B72F64}" sibTransId="{087B12E1-9CA3-468F-810F-2DE019F23AA4}"/>
    <dgm:cxn modelId="{6F41A2C3-3F23-4D3E-8B0A-B473A858F3C1}" type="presOf" srcId="{29104A48-27D3-407B-84A6-5C247EF502CD}" destId="{898BC96A-A99B-48CB-BD03-5058E2F28B92}" srcOrd="0" destOrd="0" presId="urn:microsoft.com/office/officeart/2005/8/layout/vList5"/>
    <dgm:cxn modelId="{F5DDF13D-F47E-4E33-8CEC-2D935F5D12C7}" type="presOf" srcId="{50F3C042-1B72-40FF-AB29-2A6D5C8D684E}" destId="{F970697B-E35C-43F7-A8CC-D7E12E855AB7}" srcOrd="0" destOrd="0" presId="urn:microsoft.com/office/officeart/2005/8/layout/vList5"/>
    <dgm:cxn modelId="{B2C26E05-D0E7-4C5B-A7EC-8154B4B492B3}" type="presOf" srcId="{A0D39D28-C26D-425E-8757-8F795551088D}" destId="{706C0227-6DE8-47C6-84A5-E95A8B5BDC1B}" srcOrd="0" destOrd="0" presId="urn:microsoft.com/office/officeart/2005/8/layout/vList5"/>
    <dgm:cxn modelId="{6C1D51C6-BD56-4966-B717-24B8CBDBAA44}" type="presOf" srcId="{517B95B0-40A5-4E08-A8B5-045D31D6CB6A}" destId="{3BACA173-E9EC-4688-BDDC-54A08BEA8DA3}" srcOrd="0" destOrd="0" presId="urn:microsoft.com/office/officeart/2005/8/layout/vList5"/>
    <dgm:cxn modelId="{91EF56BE-2E31-48A3-BC69-EF36667958CA}" srcId="{6784F893-848C-46D8-927D-06549A9ECDE9}" destId="{FBFAFFFC-9A0B-4584-88A3-A4BD060C4CA7}" srcOrd="1" destOrd="0" parTransId="{3960408D-358E-42B8-932C-0555F5225196}" sibTransId="{D54D6831-5F16-43AC-94E6-1BE9869447B2}"/>
    <dgm:cxn modelId="{41A94B31-743C-4D04-A746-D85EA81F2288}" type="presOf" srcId="{FDA3D751-A483-4DAA-95D2-9450A1E8EB3D}" destId="{0011544D-2668-424F-BFB4-43E0A6B2B172}" srcOrd="0" destOrd="0" presId="urn:microsoft.com/office/officeart/2005/8/layout/vList5"/>
    <dgm:cxn modelId="{86EAAA97-7A0F-4BE8-A8A5-EB4C7D800046}" srcId="{A0D39D28-C26D-425E-8757-8F795551088D}" destId="{CC8AB150-9F6B-462C-B3FA-E5DB7B5D08A2}" srcOrd="1" destOrd="0" parTransId="{5415C551-8940-4EF1-BAB2-5B42D0A7290E}" sibTransId="{412D332D-8903-4C8C-84BC-6E247002C90E}"/>
    <dgm:cxn modelId="{5C07C650-897A-4DE2-98E9-FCA4B952D9D4}" srcId="{1C7FA3FB-A14B-4C8C-8B64-4052600FEC69}" destId="{48697E79-C61A-4614-A69C-1B2CBE1637E7}" srcOrd="1" destOrd="0" parTransId="{40B7DECD-C635-4BC5-BE9E-0D127AA7A2E9}" sibTransId="{439C7237-D354-4BB4-909E-9654A2A0AC44}"/>
    <dgm:cxn modelId="{55B74451-10DC-49C7-92C0-489A5920CE91}" srcId="{017D6105-7F03-4873-A612-3A76B939535F}" destId="{6784F893-848C-46D8-927D-06549A9ECDE9}" srcOrd="2" destOrd="0" parTransId="{C33DE7D8-3155-47DB-990A-59D639B298C6}" sibTransId="{FCFD7CBE-B66B-4CCB-8EA6-33C106F25320}"/>
    <dgm:cxn modelId="{05D5D210-3DD5-44F2-B1E8-74D6D54EE84D}" type="presOf" srcId="{CC8AB150-9F6B-462C-B3FA-E5DB7B5D08A2}" destId="{0011544D-2668-424F-BFB4-43E0A6B2B172}" srcOrd="0" destOrd="1" presId="urn:microsoft.com/office/officeart/2005/8/layout/vList5"/>
    <dgm:cxn modelId="{98B06E13-D5C9-4C8C-86BD-7D44E75B89BA}" type="presOf" srcId="{48697E79-C61A-4614-A69C-1B2CBE1637E7}" destId="{3BACA173-E9EC-4688-BDDC-54A08BEA8DA3}" srcOrd="0" destOrd="1" presId="urn:microsoft.com/office/officeart/2005/8/layout/vList5"/>
    <dgm:cxn modelId="{F6F9634F-DB48-4A79-9B55-5898D7C8FEEC}" type="presOf" srcId="{B5AFD860-0C58-4ECD-A398-AEB2603AF0B3}" destId="{898BC96A-A99B-48CB-BD03-5058E2F28B92}" srcOrd="0" destOrd="1" presId="urn:microsoft.com/office/officeart/2005/8/layout/vList5"/>
    <dgm:cxn modelId="{374695F4-5871-4C14-99D0-FC6BCD690267}" type="presOf" srcId="{6784F893-848C-46D8-927D-06549A9ECDE9}" destId="{E2407C91-AE9F-4A7C-A703-777DCCB702DF}" srcOrd="0" destOrd="0" presId="urn:microsoft.com/office/officeart/2005/8/layout/vList5"/>
    <dgm:cxn modelId="{92A323A0-1A71-43C6-9867-13F4A87E8A71}" srcId="{6784F893-848C-46D8-927D-06549A9ECDE9}" destId="{50F3C042-1B72-40FF-AB29-2A6D5C8D684E}" srcOrd="0" destOrd="0" parTransId="{5AED9426-7949-4DD5-9802-79F79ABB2D5D}" sibTransId="{AEE342C3-F822-4CFE-BF59-8BABF2CF5C3F}"/>
    <dgm:cxn modelId="{0A12C70C-7B66-4CA0-B39C-8217EB8EEECC}" type="presOf" srcId="{1C7FA3FB-A14B-4C8C-8B64-4052600FEC69}" destId="{8A6D21B1-E776-4BBD-A129-47F339B07BF1}" srcOrd="0" destOrd="0" presId="urn:microsoft.com/office/officeart/2005/8/layout/vList5"/>
    <dgm:cxn modelId="{FC1110F1-6C25-4F52-BDD8-D15263323B63}" srcId="{017D6105-7F03-4873-A612-3A76B939535F}" destId="{A0D39D28-C26D-425E-8757-8F795551088D}" srcOrd="1" destOrd="0" parTransId="{1CDC4AA5-3E11-434A-BAF5-B64D615E2E29}" sibTransId="{9F16BF45-6B10-40F7-8A46-33B80191976F}"/>
    <dgm:cxn modelId="{5AC0C302-8AD4-46BA-A40C-70931CBEBF3D}" type="presOf" srcId="{138DEC05-86A4-45DD-8E7B-04F4EBD82AEC}" destId="{F970697B-E35C-43F7-A8CC-D7E12E855AB7}" srcOrd="0" destOrd="2" presId="urn:microsoft.com/office/officeart/2005/8/layout/vList5"/>
    <dgm:cxn modelId="{1351232C-A9B9-4C2F-83F1-B04D3688F5B6}" srcId="{6784F893-848C-46D8-927D-06549A9ECDE9}" destId="{138DEC05-86A4-45DD-8E7B-04F4EBD82AEC}" srcOrd="2" destOrd="0" parTransId="{CDB9D336-29B8-450B-9046-87606FBA9EB5}" sibTransId="{5FCFFA08-4BAA-4EB5-954B-9CF445A58089}"/>
    <dgm:cxn modelId="{687A0A79-18F9-458C-B547-694BB86C07F1}" srcId="{1C7FA3FB-A14B-4C8C-8B64-4052600FEC69}" destId="{517B95B0-40A5-4E08-A8B5-045D31D6CB6A}" srcOrd="0" destOrd="0" parTransId="{3027AE41-08F1-40C9-9551-184759CCD0BA}" sibTransId="{BB7D0F00-A5D1-476D-A4CD-F7A457D2CD76}"/>
    <dgm:cxn modelId="{048CF329-41A2-4066-AB70-4F693674C438}" srcId="{017D6105-7F03-4873-A612-3A76B939535F}" destId="{1770B855-708F-42E4-810E-6173EAF17C59}" srcOrd="3" destOrd="0" parTransId="{1A4DA816-2816-4D26-8EF5-22AB29326221}" sibTransId="{8F3029FB-814C-4482-A451-72F4E95F0737}"/>
    <dgm:cxn modelId="{AD90BC31-D912-4CAB-BE0A-3A3F1DDD8101}" type="presOf" srcId="{1770B855-708F-42E4-810E-6173EAF17C59}" destId="{E449A15D-CEF1-4591-9E53-A85BC5492B1B}" srcOrd="0" destOrd="0" presId="urn:microsoft.com/office/officeart/2005/8/layout/vList5"/>
    <dgm:cxn modelId="{3C0F25B6-DF67-4765-A22D-871FE0D58C9A}" type="presParOf" srcId="{AA957420-8EDB-48DE-97F0-BD73E90FD7C3}" destId="{004C588D-A574-4A8B-B9D4-42891BCBAC12}" srcOrd="0" destOrd="0" presId="urn:microsoft.com/office/officeart/2005/8/layout/vList5"/>
    <dgm:cxn modelId="{010502C4-A5EB-4F75-A0A4-54CDC3A81FE3}" type="presParOf" srcId="{004C588D-A574-4A8B-B9D4-42891BCBAC12}" destId="{8A6D21B1-E776-4BBD-A129-47F339B07BF1}" srcOrd="0" destOrd="0" presId="urn:microsoft.com/office/officeart/2005/8/layout/vList5"/>
    <dgm:cxn modelId="{59A29981-6A66-4568-BF4E-56D9D99A1A42}" type="presParOf" srcId="{004C588D-A574-4A8B-B9D4-42891BCBAC12}" destId="{3BACA173-E9EC-4688-BDDC-54A08BEA8DA3}" srcOrd="1" destOrd="0" presId="urn:microsoft.com/office/officeart/2005/8/layout/vList5"/>
    <dgm:cxn modelId="{801898EE-7CDA-4D93-9258-6F6DB99BE8AC}" type="presParOf" srcId="{AA957420-8EDB-48DE-97F0-BD73E90FD7C3}" destId="{1BA47415-BA6E-4A1B-BCE0-6C22E6779AE8}" srcOrd="1" destOrd="0" presId="urn:microsoft.com/office/officeart/2005/8/layout/vList5"/>
    <dgm:cxn modelId="{8105ABF1-3D8D-4849-8F79-1133BE43ECBD}" type="presParOf" srcId="{AA957420-8EDB-48DE-97F0-BD73E90FD7C3}" destId="{F299B68E-1C26-46D0-9BCA-3F429FE913FE}" srcOrd="2" destOrd="0" presId="urn:microsoft.com/office/officeart/2005/8/layout/vList5"/>
    <dgm:cxn modelId="{A89D3683-02AE-4834-8C66-9C682D82BFFA}" type="presParOf" srcId="{F299B68E-1C26-46D0-9BCA-3F429FE913FE}" destId="{706C0227-6DE8-47C6-84A5-E95A8B5BDC1B}" srcOrd="0" destOrd="0" presId="urn:microsoft.com/office/officeart/2005/8/layout/vList5"/>
    <dgm:cxn modelId="{9D328AEA-F873-402B-BFBE-AA45A87FE2F7}" type="presParOf" srcId="{F299B68E-1C26-46D0-9BCA-3F429FE913FE}" destId="{0011544D-2668-424F-BFB4-43E0A6B2B172}" srcOrd="1" destOrd="0" presId="urn:microsoft.com/office/officeart/2005/8/layout/vList5"/>
    <dgm:cxn modelId="{E1F0AB79-7167-4A6D-8264-929C752F25B1}" type="presParOf" srcId="{AA957420-8EDB-48DE-97F0-BD73E90FD7C3}" destId="{61F6928C-75C8-4D77-883E-17927F0E9BD0}" srcOrd="3" destOrd="0" presId="urn:microsoft.com/office/officeart/2005/8/layout/vList5"/>
    <dgm:cxn modelId="{D1778277-186F-426D-9459-C047C0E6243C}" type="presParOf" srcId="{AA957420-8EDB-48DE-97F0-BD73E90FD7C3}" destId="{41BEAB0C-413E-46DE-8671-239A03E8580E}" srcOrd="4" destOrd="0" presId="urn:microsoft.com/office/officeart/2005/8/layout/vList5"/>
    <dgm:cxn modelId="{E3957D37-AE1A-4D0D-809A-211AB21E7EF9}" type="presParOf" srcId="{41BEAB0C-413E-46DE-8671-239A03E8580E}" destId="{E2407C91-AE9F-4A7C-A703-777DCCB702DF}" srcOrd="0" destOrd="0" presId="urn:microsoft.com/office/officeart/2005/8/layout/vList5"/>
    <dgm:cxn modelId="{A92CFFC9-0832-499E-88DB-1BBC76AE8FBF}" type="presParOf" srcId="{41BEAB0C-413E-46DE-8671-239A03E8580E}" destId="{F970697B-E35C-43F7-A8CC-D7E12E855AB7}" srcOrd="1" destOrd="0" presId="urn:microsoft.com/office/officeart/2005/8/layout/vList5"/>
    <dgm:cxn modelId="{0A150FC3-5206-40FD-A911-41C62A93F46B}" type="presParOf" srcId="{AA957420-8EDB-48DE-97F0-BD73E90FD7C3}" destId="{4A7564BB-C36F-44D6-A8BE-49127210D139}" srcOrd="5" destOrd="0" presId="urn:microsoft.com/office/officeart/2005/8/layout/vList5"/>
    <dgm:cxn modelId="{CD49D61E-5C65-4CEF-9DD7-518A894F09CD}" type="presParOf" srcId="{AA957420-8EDB-48DE-97F0-BD73E90FD7C3}" destId="{0D2FED77-8DD9-4412-890D-389C23F363F3}" srcOrd="6" destOrd="0" presId="urn:microsoft.com/office/officeart/2005/8/layout/vList5"/>
    <dgm:cxn modelId="{71D304A7-B28A-41D3-8ED4-447BFF4BF0E0}" type="presParOf" srcId="{0D2FED77-8DD9-4412-890D-389C23F363F3}" destId="{E449A15D-CEF1-4591-9E53-A85BC5492B1B}" srcOrd="0" destOrd="0" presId="urn:microsoft.com/office/officeart/2005/8/layout/vList5"/>
    <dgm:cxn modelId="{0496926B-0B7B-4553-AB32-DAF1CCB90600}" type="presParOf" srcId="{0D2FED77-8DD9-4412-890D-389C23F363F3}" destId="{898BC96A-A99B-48CB-BD03-5058E2F28B92}"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8CCE8451-A8A9-40FF-8224-59421C8AE58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FF0C85B-27B9-45C1-AD6E-0C0C7CE95762}">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STRABISMUS: CONSTANT or INTERMITENT</a:t>
          </a:r>
          <a:endParaRPr lang="en-US" sz="2000" dirty="0">
            <a:latin typeface="Times New Roman" panose="02020603050405020304" pitchFamily="18" charset="0"/>
            <a:cs typeface="Times New Roman" panose="02020603050405020304" pitchFamily="18" charset="0"/>
          </a:endParaRPr>
        </a:p>
      </dgm:t>
    </dgm:pt>
    <dgm:pt modelId="{8BB3FA05-D259-40F7-8D78-C2D48BC6CF85}" type="parTrans" cxnId="{A689E5FA-419C-493D-AFA5-1747ADCFD886}">
      <dgm:prSet/>
      <dgm:spPr/>
      <dgm:t>
        <a:bodyPr/>
        <a:lstStyle/>
        <a:p>
          <a:endParaRPr lang="en-US"/>
        </a:p>
      </dgm:t>
    </dgm:pt>
    <dgm:pt modelId="{668213CA-D910-40E3-AA55-4D56DD356C6F}" type="sibTrans" cxnId="{A689E5FA-419C-493D-AFA5-1747ADCFD886}">
      <dgm:prSet/>
      <dgm:spPr/>
      <dgm:t>
        <a:bodyPr/>
        <a:lstStyle/>
        <a:p>
          <a:endParaRPr lang="en-US"/>
        </a:p>
      </dgm:t>
    </dgm:pt>
    <dgm:pt modelId="{87173606-D5D4-40E5-965D-7E003E06CD12}">
      <dgm:prSet phldrT="[Text]" custT="1"/>
      <dgm:spPr/>
      <dgm:t>
        <a:bodyPr/>
        <a:lstStyle/>
        <a:p>
          <a:r>
            <a:rPr lang="en-US" sz="2400" dirty="0" smtClean="0">
              <a:latin typeface="Times New Roman" panose="02020603050405020304" pitchFamily="18" charset="0"/>
              <a:cs typeface="Times New Roman" panose="02020603050405020304" pitchFamily="18" charset="0"/>
            </a:rPr>
            <a:t>Strabismus can be classified as either </a:t>
          </a:r>
          <a:r>
            <a:rPr lang="en-US" sz="2400" b="1" u="sng" dirty="0" smtClean="0">
              <a:latin typeface="Times New Roman" panose="02020603050405020304" pitchFamily="18" charset="0"/>
              <a:cs typeface="Times New Roman" panose="02020603050405020304" pitchFamily="18" charset="0"/>
            </a:rPr>
            <a:t>constan</a:t>
          </a:r>
          <a:r>
            <a:rPr lang="en-US" sz="2400" b="1" dirty="0" smtClean="0">
              <a:latin typeface="Times New Roman" panose="02020603050405020304" pitchFamily="18" charset="0"/>
              <a:cs typeface="Times New Roman" panose="02020603050405020304" pitchFamily="18" charset="0"/>
            </a:rPr>
            <a:t>t</a:t>
          </a:r>
          <a:r>
            <a:rPr lang="en-US" sz="2400" dirty="0" smtClean="0">
              <a:latin typeface="Times New Roman" panose="02020603050405020304" pitchFamily="18" charset="0"/>
              <a:cs typeface="Times New Roman" panose="02020603050405020304" pitchFamily="18" charset="0"/>
            </a:rPr>
            <a:t>, if present all the time and under all circumstances, or </a:t>
          </a:r>
          <a:r>
            <a:rPr lang="en-US" sz="2400" b="1" u="sng" dirty="0" smtClean="0">
              <a:latin typeface="Times New Roman" panose="02020603050405020304" pitchFamily="18" charset="0"/>
              <a:cs typeface="Times New Roman" panose="02020603050405020304" pitchFamily="18" charset="0"/>
            </a:rPr>
            <a:t>intermittent</a:t>
          </a:r>
          <a:r>
            <a:rPr lang="en-US" sz="2400" dirty="0" smtClean="0">
              <a:latin typeface="Times New Roman" panose="02020603050405020304" pitchFamily="18" charset="0"/>
              <a:cs typeface="Times New Roman" panose="02020603050405020304" pitchFamily="18" charset="0"/>
            </a:rPr>
            <a:t>, if present only sometimes. </a:t>
          </a:r>
          <a:endParaRPr lang="en-US" sz="2400" dirty="0">
            <a:latin typeface="Times New Roman" panose="02020603050405020304" pitchFamily="18" charset="0"/>
            <a:cs typeface="Times New Roman" panose="02020603050405020304" pitchFamily="18" charset="0"/>
          </a:endParaRPr>
        </a:p>
      </dgm:t>
    </dgm:pt>
    <dgm:pt modelId="{346725BB-4F41-4878-B715-6124F5CE7365}" type="parTrans" cxnId="{4B09C7BF-DCC8-4750-B0ED-DC2F9D5494B1}">
      <dgm:prSet/>
      <dgm:spPr/>
      <dgm:t>
        <a:bodyPr/>
        <a:lstStyle/>
        <a:p>
          <a:endParaRPr lang="en-US"/>
        </a:p>
      </dgm:t>
    </dgm:pt>
    <dgm:pt modelId="{C9F9C540-BD07-46F1-A616-E3ADD0D48DC5}" type="sibTrans" cxnId="{4B09C7BF-DCC8-4750-B0ED-DC2F9D5494B1}">
      <dgm:prSet/>
      <dgm:spPr/>
      <dgm:t>
        <a:bodyPr/>
        <a:lstStyle/>
        <a:p>
          <a:endParaRPr lang="en-US"/>
        </a:p>
      </dgm:t>
    </dgm:pt>
    <dgm:pt modelId="{59A72E9F-031D-47D2-A23E-16447426C248}">
      <dgm:prSet custT="1"/>
      <dgm:spPr/>
      <dgm:t>
        <a:bodyPr/>
        <a:lstStyle/>
        <a:p>
          <a:r>
            <a:rPr lang="en-US" sz="2400" dirty="0" smtClean="0">
              <a:latin typeface="Times New Roman" panose="02020603050405020304" pitchFamily="18" charset="0"/>
              <a:cs typeface="Times New Roman" panose="02020603050405020304" pitchFamily="18" charset="0"/>
            </a:rPr>
            <a:t>In the case of intermittent strabismus, it is useful to enquire about the proportion of time the strabismus is present. This can be highly variable. A patient who has binocular vision for most of the time may have a better prognosis.</a:t>
          </a:r>
          <a:endParaRPr lang="en-US" sz="2400" dirty="0">
            <a:latin typeface="Times New Roman" panose="02020603050405020304" pitchFamily="18" charset="0"/>
            <a:cs typeface="Times New Roman" panose="02020603050405020304" pitchFamily="18" charset="0"/>
          </a:endParaRPr>
        </a:p>
      </dgm:t>
    </dgm:pt>
    <dgm:pt modelId="{FF64F4E2-AFFD-4389-AFBC-A8B6971E5791}" type="parTrans" cxnId="{7F142998-04D1-435A-AFA6-05279F65ECD3}">
      <dgm:prSet/>
      <dgm:spPr/>
      <dgm:t>
        <a:bodyPr/>
        <a:lstStyle/>
        <a:p>
          <a:endParaRPr lang="en-US"/>
        </a:p>
      </dgm:t>
    </dgm:pt>
    <dgm:pt modelId="{736DC247-7046-432D-90C3-654462ABDCC5}" type="sibTrans" cxnId="{7F142998-04D1-435A-AFA6-05279F65ECD3}">
      <dgm:prSet/>
      <dgm:spPr/>
      <dgm:t>
        <a:bodyPr/>
        <a:lstStyle/>
        <a:p>
          <a:endParaRPr lang="en-US"/>
        </a:p>
      </dgm:t>
    </dgm:pt>
    <dgm:pt modelId="{375E0544-2557-4573-9442-9E1EF9E7456A}">
      <dgm:prSet phldrT="[Text]" custT="1"/>
      <dgm:spPr/>
      <dgm:t>
        <a:bodyPr/>
        <a:lstStyle/>
        <a:p>
          <a:r>
            <a:rPr lang="en-US" sz="2400" dirty="0" smtClean="0">
              <a:latin typeface="Times New Roman" panose="02020603050405020304" pitchFamily="18" charset="0"/>
              <a:cs typeface="Times New Roman" panose="02020603050405020304" pitchFamily="18" charset="0"/>
            </a:rPr>
            <a:t>Some cases of strabismus are intermittent in the sense that patients have coordinated binocular vision most of the time, but when the visual system or general well-being is under stress, the strabismus occurs. </a:t>
          </a:r>
          <a:endParaRPr lang="en-US" sz="2400" dirty="0">
            <a:latin typeface="Times New Roman" panose="02020603050405020304" pitchFamily="18" charset="0"/>
            <a:cs typeface="Times New Roman" panose="02020603050405020304" pitchFamily="18" charset="0"/>
          </a:endParaRPr>
        </a:p>
      </dgm:t>
    </dgm:pt>
    <dgm:pt modelId="{81C22EBD-E04A-46B3-A74D-BC4F9E0441DA}" type="parTrans" cxnId="{E4057F3F-9800-443D-BF94-156DC5A90937}">
      <dgm:prSet/>
      <dgm:spPr/>
      <dgm:t>
        <a:bodyPr/>
        <a:lstStyle/>
        <a:p>
          <a:endParaRPr lang="en-US"/>
        </a:p>
      </dgm:t>
    </dgm:pt>
    <dgm:pt modelId="{202C473F-D1D7-4A5F-807F-1EBF7E094B7D}" type="sibTrans" cxnId="{E4057F3F-9800-443D-BF94-156DC5A90937}">
      <dgm:prSet/>
      <dgm:spPr/>
      <dgm:t>
        <a:bodyPr/>
        <a:lstStyle/>
        <a:p>
          <a:endParaRPr lang="en-US"/>
        </a:p>
      </dgm:t>
    </dgm:pt>
    <dgm:pt modelId="{BFC686A9-3821-487D-88C2-6CEC6D2680DF}">
      <dgm:prSet phldrT="[Text]" custT="1"/>
      <dgm:spPr/>
      <dgm:t>
        <a:bodyPr/>
        <a:lstStyle/>
        <a:p>
          <a:r>
            <a:rPr lang="en-US" sz="2400" dirty="0" smtClean="0">
              <a:latin typeface="Times New Roman" panose="02020603050405020304" pitchFamily="18" charset="0"/>
              <a:cs typeface="Times New Roman" panose="02020603050405020304" pitchFamily="18" charset="0"/>
            </a:rPr>
            <a:t>In some cases, an intermittent strabismus will develop into a constant strabismus if left untreated, but in others it remains intermittent. </a:t>
          </a:r>
          <a:endParaRPr lang="en-US" sz="2400" dirty="0">
            <a:latin typeface="Times New Roman" panose="02020603050405020304" pitchFamily="18" charset="0"/>
            <a:cs typeface="Times New Roman" panose="02020603050405020304" pitchFamily="18" charset="0"/>
          </a:endParaRPr>
        </a:p>
      </dgm:t>
    </dgm:pt>
    <dgm:pt modelId="{EE8D095D-8C79-4EEB-869B-4D142DAE94A1}" type="parTrans" cxnId="{89548FE8-6D3F-4763-A323-EB979FD7237E}">
      <dgm:prSet/>
      <dgm:spPr/>
      <dgm:t>
        <a:bodyPr/>
        <a:lstStyle/>
        <a:p>
          <a:endParaRPr lang="en-US"/>
        </a:p>
      </dgm:t>
    </dgm:pt>
    <dgm:pt modelId="{6B404A7B-97B4-4839-A35F-D8B17A02EEFD}" type="sibTrans" cxnId="{89548FE8-6D3F-4763-A323-EB979FD7237E}">
      <dgm:prSet/>
      <dgm:spPr/>
      <dgm:t>
        <a:bodyPr/>
        <a:lstStyle/>
        <a:p>
          <a:endParaRPr lang="en-US"/>
        </a:p>
      </dgm:t>
    </dgm:pt>
    <dgm:pt modelId="{F6EC5338-EADE-4911-9C71-5E35BB5E86CD}" type="pres">
      <dgm:prSet presAssocID="{8CCE8451-A8A9-40FF-8224-59421C8AE58B}" presName="linear" presStyleCnt="0">
        <dgm:presLayoutVars>
          <dgm:animLvl val="lvl"/>
          <dgm:resizeHandles val="exact"/>
        </dgm:presLayoutVars>
      </dgm:prSet>
      <dgm:spPr/>
      <dgm:t>
        <a:bodyPr/>
        <a:lstStyle/>
        <a:p>
          <a:endParaRPr lang="en-US"/>
        </a:p>
      </dgm:t>
    </dgm:pt>
    <dgm:pt modelId="{C5344C81-33A2-4170-B282-170507E6E5C8}" type="pres">
      <dgm:prSet presAssocID="{0FF0C85B-27B9-45C1-AD6E-0C0C7CE95762}" presName="parentText" presStyleLbl="node1" presStyleIdx="0" presStyleCnt="1">
        <dgm:presLayoutVars>
          <dgm:chMax val="0"/>
          <dgm:bulletEnabled val="1"/>
        </dgm:presLayoutVars>
      </dgm:prSet>
      <dgm:spPr/>
      <dgm:t>
        <a:bodyPr/>
        <a:lstStyle/>
        <a:p>
          <a:endParaRPr lang="en-US"/>
        </a:p>
      </dgm:t>
    </dgm:pt>
    <dgm:pt modelId="{7E1451EA-F768-4E05-9CF8-5E5BED314E3F}" type="pres">
      <dgm:prSet presAssocID="{0FF0C85B-27B9-45C1-AD6E-0C0C7CE95762}" presName="childText" presStyleLbl="revTx" presStyleIdx="0" presStyleCnt="1" custScaleY="111377">
        <dgm:presLayoutVars>
          <dgm:bulletEnabled val="1"/>
        </dgm:presLayoutVars>
      </dgm:prSet>
      <dgm:spPr/>
      <dgm:t>
        <a:bodyPr/>
        <a:lstStyle/>
        <a:p>
          <a:endParaRPr lang="en-US"/>
        </a:p>
      </dgm:t>
    </dgm:pt>
  </dgm:ptLst>
  <dgm:cxnLst>
    <dgm:cxn modelId="{7F142998-04D1-435A-AFA6-05279F65ECD3}" srcId="{0FF0C85B-27B9-45C1-AD6E-0C0C7CE95762}" destId="{59A72E9F-031D-47D2-A23E-16447426C248}" srcOrd="3" destOrd="0" parTransId="{FF64F4E2-AFFD-4389-AFBC-A8B6971E5791}" sibTransId="{736DC247-7046-432D-90C3-654462ABDCC5}"/>
    <dgm:cxn modelId="{3BEC2494-0023-4B3A-8853-83E110DAD4F9}" type="presOf" srcId="{0FF0C85B-27B9-45C1-AD6E-0C0C7CE95762}" destId="{C5344C81-33A2-4170-B282-170507E6E5C8}" srcOrd="0" destOrd="0" presId="urn:microsoft.com/office/officeart/2005/8/layout/vList2"/>
    <dgm:cxn modelId="{89548FE8-6D3F-4763-A323-EB979FD7237E}" srcId="{0FF0C85B-27B9-45C1-AD6E-0C0C7CE95762}" destId="{BFC686A9-3821-487D-88C2-6CEC6D2680DF}" srcOrd="2" destOrd="0" parTransId="{EE8D095D-8C79-4EEB-869B-4D142DAE94A1}" sibTransId="{6B404A7B-97B4-4839-A35F-D8B17A02EEFD}"/>
    <dgm:cxn modelId="{08E4ECE8-13FA-471A-A606-99AE4D165F6F}" type="presOf" srcId="{BFC686A9-3821-487D-88C2-6CEC6D2680DF}" destId="{7E1451EA-F768-4E05-9CF8-5E5BED314E3F}" srcOrd="0" destOrd="2" presId="urn:microsoft.com/office/officeart/2005/8/layout/vList2"/>
    <dgm:cxn modelId="{308C3D79-2AF1-4F56-96B1-E860672728AB}" type="presOf" srcId="{375E0544-2557-4573-9442-9E1EF9E7456A}" destId="{7E1451EA-F768-4E05-9CF8-5E5BED314E3F}" srcOrd="0" destOrd="1" presId="urn:microsoft.com/office/officeart/2005/8/layout/vList2"/>
    <dgm:cxn modelId="{1DCB9A06-AFF2-4BD8-9F71-D4FA921CC344}" type="presOf" srcId="{59A72E9F-031D-47D2-A23E-16447426C248}" destId="{7E1451EA-F768-4E05-9CF8-5E5BED314E3F}" srcOrd="0" destOrd="3" presId="urn:microsoft.com/office/officeart/2005/8/layout/vList2"/>
    <dgm:cxn modelId="{386DC9C5-C94C-4896-BCC0-119DBB7D8C58}" type="presOf" srcId="{8CCE8451-A8A9-40FF-8224-59421C8AE58B}" destId="{F6EC5338-EADE-4911-9C71-5E35BB5E86CD}" srcOrd="0" destOrd="0" presId="urn:microsoft.com/office/officeart/2005/8/layout/vList2"/>
    <dgm:cxn modelId="{A689E5FA-419C-493D-AFA5-1747ADCFD886}" srcId="{8CCE8451-A8A9-40FF-8224-59421C8AE58B}" destId="{0FF0C85B-27B9-45C1-AD6E-0C0C7CE95762}" srcOrd="0" destOrd="0" parTransId="{8BB3FA05-D259-40F7-8D78-C2D48BC6CF85}" sibTransId="{668213CA-D910-40E3-AA55-4D56DD356C6F}"/>
    <dgm:cxn modelId="{E62DDA71-CDEC-4188-8741-425799FCA91B}" type="presOf" srcId="{87173606-D5D4-40E5-965D-7E003E06CD12}" destId="{7E1451EA-F768-4E05-9CF8-5E5BED314E3F}" srcOrd="0" destOrd="0" presId="urn:microsoft.com/office/officeart/2005/8/layout/vList2"/>
    <dgm:cxn modelId="{4B09C7BF-DCC8-4750-B0ED-DC2F9D5494B1}" srcId="{0FF0C85B-27B9-45C1-AD6E-0C0C7CE95762}" destId="{87173606-D5D4-40E5-965D-7E003E06CD12}" srcOrd="0" destOrd="0" parTransId="{346725BB-4F41-4878-B715-6124F5CE7365}" sibTransId="{C9F9C540-BD07-46F1-A616-E3ADD0D48DC5}"/>
    <dgm:cxn modelId="{E4057F3F-9800-443D-BF94-156DC5A90937}" srcId="{0FF0C85B-27B9-45C1-AD6E-0C0C7CE95762}" destId="{375E0544-2557-4573-9442-9E1EF9E7456A}" srcOrd="1" destOrd="0" parTransId="{81C22EBD-E04A-46B3-A74D-BC4F9E0441DA}" sibTransId="{202C473F-D1D7-4A5F-807F-1EBF7E094B7D}"/>
    <dgm:cxn modelId="{CA55D12F-0B08-406C-96D3-4237369082A4}" type="presParOf" srcId="{F6EC5338-EADE-4911-9C71-5E35BB5E86CD}" destId="{C5344C81-33A2-4170-B282-170507E6E5C8}" srcOrd="0" destOrd="0" presId="urn:microsoft.com/office/officeart/2005/8/layout/vList2"/>
    <dgm:cxn modelId="{81AF8797-5E45-45AC-8110-222F3B3C8CD0}" type="presParOf" srcId="{F6EC5338-EADE-4911-9C71-5E35BB5E86CD}" destId="{7E1451EA-F768-4E05-9CF8-5E5BED314E3F}"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4B4C0922-B820-4DED-BA75-E41CE64D7AC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E01AC29F-3B12-4456-B9A2-66AD8DFAFE0D}">
      <dgm:prSet phldrT="[Text]" custT="1"/>
      <dgm:spPr/>
      <dgm:t>
        <a:bodyPr/>
        <a:lstStyle/>
        <a:p>
          <a:r>
            <a:rPr lang="en-US" sz="2400" dirty="0" smtClean="0">
              <a:latin typeface="Times New Roman" panose="02020603050405020304" pitchFamily="18" charset="0"/>
              <a:cs typeface="Times New Roman" panose="02020603050405020304" pitchFamily="18" charset="0"/>
            </a:rPr>
            <a:t>The deviation can be: </a:t>
          </a:r>
          <a:endParaRPr lang="en-US" sz="2400" dirty="0">
            <a:latin typeface="Times New Roman" panose="02020603050405020304" pitchFamily="18" charset="0"/>
            <a:cs typeface="Times New Roman" panose="02020603050405020304" pitchFamily="18" charset="0"/>
          </a:endParaRPr>
        </a:p>
      </dgm:t>
    </dgm:pt>
    <dgm:pt modelId="{B31ED81F-EA32-4EE7-9A6C-4B5E422A8538}" type="parTrans" cxnId="{F7FF4AA6-7FB7-4838-8F87-43D35FC575FD}">
      <dgm:prSet/>
      <dgm:spPr/>
      <dgm:t>
        <a:bodyPr/>
        <a:lstStyle/>
        <a:p>
          <a:endParaRPr lang="en-US"/>
        </a:p>
      </dgm:t>
    </dgm:pt>
    <dgm:pt modelId="{D304CA2C-0589-47CD-97CC-EE1DAD9EA86B}" type="sibTrans" cxnId="{F7FF4AA6-7FB7-4838-8F87-43D35FC575FD}">
      <dgm:prSet/>
      <dgm:spPr/>
      <dgm:t>
        <a:bodyPr/>
        <a:lstStyle/>
        <a:p>
          <a:endParaRPr lang="en-US"/>
        </a:p>
      </dgm:t>
    </dgm:pt>
    <dgm:pt modelId="{6E0D74F4-9624-4237-9882-6A9862351B5C}">
      <dgm:prSet phldrT="[Text]" custT="1"/>
      <dgm:spPr/>
      <dgm:t>
        <a:bodyPr/>
        <a:lstStyle/>
        <a:p>
          <a:r>
            <a:rPr lang="en-US" sz="2400" dirty="0" smtClean="0">
              <a:latin typeface="Times New Roman" panose="02020603050405020304" pitchFamily="18" charset="0"/>
              <a:cs typeface="Times New Roman" panose="02020603050405020304" pitchFamily="18" charset="0"/>
            </a:rPr>
            <a:t>Latent (</a:t>
          </a:r>
          <a:r>
            <a:rPr lang="en-US" sz="2400" dirty="0" err="1" smtClean="0">
              <a:latin typeface="Times New Roman" panose="02020603050405020304" pitchFamily="18" charset="0"/>
              <a:cs typeface="Times New Roman" panose="02020603050405020304" pitchFamily="18" charset="0"/>
            </a:rPr>
            <a:t>phoria</a:t>
          </a:r>
          <a:r>
            <a:rPr lang="en-US" sz="2400" dirty="0" smtClean="0">
              <a:latin typeface="Times New Roman" panose="02020603050405020304" pitchFamily="18" charset="0"/>
              <a:cs typeface="Times New Roman" panose="02020603050405020304" pitchFamily="18" charset="0"/>
            </a:rPr>
            <a:t>) </a:t>
          </a:r>
          <a:endParaRPr lang="en-US" sz="2400" dirty="0">
            <a:latin typeface="Times New Roman" panose="02020603050405020304" pitchFamily="18" charset="0"/>
            <a:cs typeface="Times New Roman" panose="02020603050405020304" pitchFamily="18" charset="0"/>
          </a:endParaRPr>
        </a:p>
      </dgm:t>
    </dgm:pt>
    <dgm:pt modelId="{27C5D8CD-EF65-415F-8FAA-CEE25010347A}" type="parTrans" cxnId="{5CBB9F0B-629E-41DD-BAAD-0EA4376BE473}">
      <dgm:prSet/>
      <dgm:spPr/>
      <dgm:t>
        <a:bodyPr/>
        <a:lstStyle/>
        <a:p>
          <a:endParaRPr lang="en-US"/>
        </a:p>
      </dgm:t>
    </dgm:pt>
    <dgm:pt modelId="{6D3B212A-88EB-42B0-AAD6-8E7854E7977A}" type="sibTrans" cxnId="{5CBB9F0B-629E-41DD-BAAD-0EA4376BE473}">
      <dgm:prSet/>
      <dgm:spPr/>
      <dgm:t>
        <a:bodyPr/>
        <a:lstStyle/>
        <a:p>
          <a:endParaRPr lang="en-US"/>
        </a:p>
      </dgm:t>
    </dgm:pt>
    <dgm:pt modelId="{44C3025E-6E16-4523-A95C-7276DAD32369}">
      <dgm:prSet custT="1"/>
      <dgm:spPr/>
      <dgm:t>
        <a:bodyPr/>
        <a:lstStyle/>
        <a:p>
          <a:r>
            <a:rPr lang="en-US" sz="2400" dirty="0" smtClean="0">
              <a:latin typeface="Times New Roman" panose="02020603050405020304" pitchFamily="18" charset="0"/>
              <a:cs typeface="Times New Roman" panose="02020603050405020304" pitchFamily="18" charset="0"/>
            </a:rPr>
            <a:t>Intermittent, both of which are based on fusional or binocular capabilities of the individual </a:t>
          </a:r>
          <a:endParaRPr lang="en-US" sz="2400" dirty="0">
            <a:latin typeface="Times New Roman" panose="02020603050405020304" pitchFamily="18" charset="0"/>
            <a:cs typeface="Times New Roman" panose="02020603050405020304" pitchFamily="18" charset="0"/>
          </a:endParaRPr>
        </a:p>
      </dgm:t>
    </dgm:pt>
    <dgm:pt modelId="{F379CD64-E8D9-451D-8952-18080C1C8AA2}" type="parTrans" cxnId="{86023034-0857-43E7-8758-9644FA38D7A3}">
      <dgm:prSet/>
      <dgm:spPr/>
      <dgm:t>
        <a:bodyPr/>
        <a:lstStyle/>
        <a:p>
          <a:endParaRPr lang="en-US"/>
        </a:p>
      </dgm:t>
    </dgm:pt>
    <dgm:pt modelId="{FD9C9957-E5FF-4941-8E72-A8BC9B4385CA}" type="sibTrans" cxnId="{86023034-0857-43E7-8758-9644FA38D7A3}">
      <dgm:prSet/>
      <dgm:spPr/>
      <dgm:t>
        <a:bodyPr/>
        <a:lstStyle/>
        <a:p>
          <a:endParaRPr lang="en-US"/>
        </a:p>
      </dgm:t>
    </dgm:pt>
    <dgm:pt modelId="{AE1659D7-552E-4F48-A1C9-8AC96B97741E}">
      <dgm:prSet custT="1"/>
      <dgm:spPr/>
      <dgm:t>
        <a:bodyPr/>
        <a:lstStyle/>
        <a:p>
          <a:r>
            <a:rPr lang="en-US" sz="2400" dirty="0" smtClean="0">
              <a:latin typeface="Times New Roman" panose="02020603050405020304" pitchFamily="18" charset="0"/>
              <a:cs typeface="Times New Roman" panose="02020603050405020304" pitchFamily="18" charset="0"/>
            </a:rPr>
            <a:t>Constant (</a:t>
          </a:r>
          <a:r>
            <a:rPr lang="en-US" sz="2400" dirty="0" err="1" smtClean="0">
              <a:latin typeface="Times New Roman" panose="02020603050405020304" pitchFamily="18" charset="0"/>
              <a:cs typeface="Times New Roman" panose="02020603050405020304" pitchFamily="18" charset="0"/>
            </a:rPr>
            <a:t>tropia</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dgm:t>
    </dgm:pt>
    <dgm:pt modelId="{2A24371F-C5E3-4D18-9BEA-8837A5415DB1}" type="parTrans" cxnId="{B5DAD549-1C46-4CBE-9C8C-7E19B3BEDCE3}">
      <dgm:prSet/>
      <dgm:spPr/>
      <dgm:t>
        <a:bodyPr/>
        <a:lstStyle/>
        <a:p>
          <a:endParaRPr lang="en-US"/>
        </a:p>
      </dgm:t>
    </dgm:pt>
    <dgm:pt modelId="{64B59773-6F75-4262-BA67-B655F3D4B518}" type="sibTrans" cxnId="{B5DAD549-1C46-4CBE-9C8C-7E19B3BEDCE3}">
      <dgm:prSet/>
      <dgm:spPr/>
      <dgm:t>
        <a:bodyPr/>
        <a:lstStyle/>
        <a:p>
          <a:endParaRPr lang="en-US"/>
        </a:p>
      </dgm:t>
    </dgm:pt>
    <dgm:pt modelId="{95358A71-40DB-44CB-A2E6-65ECD49B7431}" type="pres">
      <dgm:prSet presAssocID="{4B4C0922-B820-4DED-BA75-E41CE64D7AC1}" presName="Name0" presStyleCnt="0">
        <dgm:presLayoutVars>
          <dgm:dir/>
          <dgm:animLvl val="lvl"/>
          <dgm:resizeHandles val="exact"/>
        </dgm:presLayoutVars>
      </dgm:prSet>
      <dgm:spPr/>
      <dgm:t>
        <a:bodyPr/>
        <a:lstStyle/>
        <a:p>
          <a:endParaRPr lang="en-US"/>
        </a:p>
      </dgm:t>
    </dgm:pt>
    <dgm:pt modelId="{F0495993-DFCE-4EFE-B06F-7E3633975089}" type="pres">
      <dgm:prSet presAssocID="{E01AC29F-3B12-4456-B9A2-66AD8DFAFE0D}" presName="linNode" presStyleCnt="0"/>
      <dgm:spPr/>
    </dgm:pt>
    <dgm:pt modelId="{88142651-3B61-4D74-8ED8-5EE0D0BD0578}" type="pres">
      <dgm:prSet presAssocID="{E01AC29F-3B12-4456-B9A2-66AD8DFAFE0D}" presName="parentText" presStyleLbl="node1" presStyleIdx="0" presStyleCnt="1" custScaleY="85858">
        <dgm:presLayoutVars>
          <dgm:chMax val="1"/>
          <dgm:bulletEnabled val="1"/>
        </dgm:presLayoutVars>
      </dgm:prSet>
      <dgm:spPr/>
      <dgm:t>
        <a:bodyPr/>
        <a:lstStyle/>
        <a:p>
          <a:endParaRPr lang="en-US"/>
        </a:p>
      </dgm:t>
    </dgm:pt>
    <dgm:pt modelId="{107C4B64-5CD0-4D32-8FB7-202AE7859787}" type="pres">
      <dgm:prSet presAssocID="{E01AC29F-3B12-4456-B9A2-66AD8DFAFE0D}" presName="descendantText" presStyleLbl="alignAccFollowNode1" presStyleIdx="0" presStyleCnt="1" custScaleX="226338" custScaleY="121008">
        <dgm:presLayoutVars>
          <dgm:bulletEnabled val="1"/>
        </dgm:presLayoutVars>
      </dgm:prSet>
      <dgm:spPr/>
      <dgm:t>
        <a:bodyPr/>
        <a:lstStyle/>
        <a:p>
          <a:endParaRPr lang="en-US"/>
        </a:p>
      </dgm:t>
    </dgm:pt>
  </dgm:ptLst>
  <dgm:cxnLst>
    <dgm:cxn modelId="{F7FF4AA6-7FB7-4838-8F87-43D35FC575FD}" srcId="{4B4C0922-B820-4DED-BA75-E41CE64D7AC1}" destId="{E01AC29F-3B12-4456-B9A2-66AD8DFAFE0D}" srcOrd="0" destOrd="0" parTransId="{B31ED81F-EA32-4EE7-9A6C-4B5E422A8538}" sibTransId="{D304CA2C-0589-47CD-97CC-EE1DAD9EA86B}"/>
    <dgm:cxn modelId="{D8F5F95A-37E7-4D62-B281-006CDA284D3C}" type="presOf" srcId="{6E0D74F4-9624-4237-9882-6A9862351B5C}" destId="{107C4B64-5CD0-4D32-8FB7-202AE7859787}" srcOrd="0" destOrd="0" presId="urn:microsoft.com/office/officeart/2005/8/layout/vList5"/>
    <dgm:cxn modelId="{8FD22C9E-29EB-4B90-8335-68DA5AEF2DA7}" type="presOf" srcId="{44C3025E-6E16-4523-A95C-7276DAD32369}" destId="{107C4B64-5CD0-4D32-8FB7-202AE7859787}" srcOrd="0" destOrd="1" presId="urn:microsoft.com/office/officeart/2005/8/layout/vList5"/>
    <dgm:cxn modelId="{A82608D3-3535-4C0F-A5C5-2E2446C5CAD0}" type="presOf" srcId="{4B4C0922-B820-4DED-BA75-E41CE64D7AC1}" destId="{95358A71-40DB-44CB-A2E6-65ECD49B7431}" srcOrd="0" destOrd="0" presId="urn:microsoft.com/office/officeart/2005/8/layout/vList5"/>
    <dgm:cxn modelId="{B5DAD549-1C46-4CBE-9C8C-7E19B3BEDCE3}" srcId="{E01AC29F-3B12-4456-B9A2-66AD8DFAFE0D}" destId="{AE1659D7-552E-4F48-A1C9-8AC96B97741E}" srcOrd="2" destOrd="0" parTransId="{2A24371F-C5E3-4D18-9BEA-8837A5415DB1}" sibTransId="{64B59773-6F75-4262-BA67-B655F3D4B518}"/>
    <dgm:cxn modelId="{5CBB9F0B-629E-41DD-BAAD-0EA4376BE473}" srcId="{E01AC29F-3B12-4456-B9A2-66AD8DFAFE0D}" destId="{6E0D74F4-9624-4237-9882-6A9862351B5C}" srcOrd="0" destOrd="0" parTransId="{27C5D8CD-EF65-415F-8FAA-CEE25010347A}" sibTransId="{6D3B212A-88EB-42B0-AAD6-8E7854E7977A}"/>
    <dgm:cxn modelId="{86023034-0857-43E7-8758-9644FA38D7A3}" srcId="{E01AC29F-3B12-4456-B9A2-66AD8DFAFE0D}" destId="{44C3025E-6E16-4523-A95C-7276DAD32369}" srcOrd="1" destOrd="0" parTransId="{F379CD64-E8D9-451D-8952-18080C1C8AA2}" sibTransId="{FD9C9957-E5FF-4941-8E72-A8BC9B4385CA}"/>
    <dgm:cxn modelId="{9F386680-7DF8-4063-8818-0363F0715B69}" type="presOf" srcId="{AE1659D7-552E-4F48-A1C9-8AC96B97741E}" destId="{107C4B64-5CD0-4D32-8FB7-202AE7859787}" srcOrd="0" destOrd="2" presId="urn:microsoft.com/office/officeart/2005/8/layout/vList5"/>
    <dgm:cxn modelId="{20802C21-C8B9-4BE6-89F8-6AFFEEC9CF85}" type="presOf" srcId="{E01AC29F-3B12-4456-B9A2-66AD8DFAFE0D}" destId="{88142651-3B61-4D74-8ED8-5EE0D0BD0578}" srcOrd="0" destOrd="0" presId="urn:microsoft.com/office/officeart/2005/8/layout/vList5"/>
    <dgm:cxn modelId="{719F3A12-E1F5-4861-86F8-162F97D34668}" type="presParOf" srcId="{95358A71-40DB-44CB-A2E6-65ECD49B7431}" destId="{F0495993-DFCE-4EFE-B06F-7E3633975089}" srcOrd="0" destOrd="0" presId="urn:microsoft.com/office/officeart/2005/8/layout/vList5"/>
    <dgm:cxn modelId="{3B1BAB29-1F83-44F0-8A4C-BE66C44ABEA1}" type="presParOf" srcId="{F0495993-DFCE-4EFE-B06F-7E3633975089}" destId="{88142651-3B61-4D74-8ED8-5EE0D0BD0578}" srcOrd="0" destOrd="0" presId="urn:microsoft.com/office/officeart/2005/8/layout/vList5"/>
    <dgm:cxn modelId="{E5589763-3E05-49D3-A71B-4BD692669A2E}" type="presParOf" srcId="{F0495993-DFCE-4EFE-B06F-7E3633975089}" destId="{107C4B64-5CD0-4D32-8FB7-202AE7859787}"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1DDD45D9-9318-4242-8322-05CE89700FCA}"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77484FFF-481D-494F-8F98-736C6F5CFBDA}">
      <dgm:prSet phldrT="[Text]" custT="1"/>
      <dgm:spPr/>
      <dgm:t>
        <a:bodyPr/>
        <a:lstStyle/>
        <a:p>
          <a:r>
            <a:rPr lang="en-US" sz="2400" dirty="0" smtClean="0">
              <a:latin typeface="Times New Roman" panose="02020603050405020304" pitchFamily="18" charset="0"/>
              <a:cs typeface="Times New Roman" panose="02020603050405020304" pitchFamily="18" charset="0"/>
            </a:rPr>
            <a:t>Hirschberg test                (Corneal light reflex)</a:t>
          </a:r>
          <a:endParaRPr lang="en-US" sz="2400" dirty="0">
            <a:latin typeface="Times New Roman" panose="02020603050405020304" pitchFamily="18" charset="0"/>
            <a:cs typeface="Times New Roman" panose="02020603050405020304" pitchFamily="18" charset="0"/>
          </a:endParaRPr>
        </a:p>
      </dgm:t>
    </dgm:pt>
    <dgm:pt modelId="{F1DFBDA0-CF6A-4C37-B424-2A4A31778DAA}" type="parTrans" cxnId="{E4153825-7A72-4C2E-A7B0-2EBEC94B022C}">
      <dgm:prSet/>
      <dgm:spPr/>
      <dgm:t>
        <a:bodyPr/>
        <a:lstStyle/>
        <a:p>
          <a:endParaRPr lang="en-US"/>
        </a:p>
      </dgm:t>
    </dgm:pt>
    <dgm:pt modelId="{A4DF5984-EE3E-4877-9EA5-FF4A088CE637}" type="sibTrans" cxnId="{E4153825-7A72-4C2E-A7B0-2EBEC94B022C}">
      <dgm:prSet/>
      <dgm:spPr/>
      <dgm:t>
        <a:bodyPr/>
        <a:lstStyle/>
        <a:p>
          <a:endParaRPr lang="en-US"/>
        </a:p>
      </dgm:t>
    </dgm:pt>
    <dgm:pt modelId="{2AE31142-C07A-42A3-8266-B3CFC49B34D4}">
      <dgm:prSet phldrT="[Text]" custT="1"/>
      <dgm:spPr/>
      <dgm:t>
        <a:bodyPr/>
        <a:lstStyle/>
        <a:p>
          <a:r>
            <a:rPr lang="en-US" sz="2000" dirty="0" smtClean="0">
              <a:latin typeface="Times New Roman" panose="02020603050405020304" pitchFamily="18" charset="0"/>
              <a:cs typeface="Times New Roman" panose="02020603050405020304" pitchFamily="18" charset="0"/>
            </a:rPr>
            <a:t>Shine the light from a distance of 50cm in between the patient’s eye at the midline. </a:t>
          </a:r>
          <a:r>
            <a:rPr lang="en-US" sz="2000" u="sng" dirty="0" smtClean="0">
              <a:latin typeface="Times New Roman" panose="02020603050405020304" pitchFamily="18" charset="0"/>
              <a:cs typeface="Times New Roman" panose="02020603050405020304" pitchFamily="18" charset="0"/>
            </a:rPr>
            <a:t>Observe the position of the corneal light reflex in both eyes</a:t>
          </a: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dgm:t>
    </dgm:pt>
    <dgm:pt modelId="{E6F70A64-B0CF-4F88-9AB5-117CCA660164}" type="parTrans" cxnId="{85031E60-30EA-4096-A372-A3210B7912F3}">
      <dgm:prSet/>
      <dgm:spPr/>
      <dgm:t>
        <a:bodyPr/>
        <a:lstStyle/>
        <a:p>
          <a:endParaRPr lang="en-US"/>
        </a:p>
      </dgm:t>
    </dgm:pt>
    <dgm:pt modelId="{2BA84FB0-FB3B-4A1E-9448-A4DB4DF6FC34}" type="sibTrans" cxnId="{85031E60-30EA-4096-A372-A3210B7912F3}">
      <dgm:prSet/>
      <dgm:spPr/>
      <dgm:t>
        <a:bodyPr/>
        <a:lstStyle/>
        <a:p>
          <a:endParaRPr lang="en-US"/>
        </a:p>
      </dgm:t>
    </dgm:pt>
    <dgm:pt modelId="{D52E9C2E-4429-4587-9B8F-DA341F9348EC}">
      <dgm:prSet phldrT="[Text]" custT="1"/>
      <dgm:spPr/>
      <dgm:t>
        <a:bodyPr/>
        <a:lstStyle/>
        <a:p>
          <a:r>
            <a:rPr lang="en-US" sz="2000" dirty="0" smtClean="0">
              <a:latin typeface="Times New Roman" panose="02020603050405020304" pitchFamily="18" charset="0"/>
              <a:cs typeface="Times New Roman" panose="02020603050405020304" pitchFamily="18" charset="0"/>
            </a:rPr>
            <a:t>The position of the eyeball is assessed based on the judgment of the position of the corneal light reflex (This test is very suitable for small children) </a:t>
          </a:r>
          <a:endParaRPr lang="en-US" sz="2000" dirty="0">
            <a:latin typeface="Times New Roman" panose="02020603050405020304" pitchFamily="18" charset="0"/>
            <a:cs typeface="Times New Roman" panose="02020603050405020304" pitchFamily="18" charset="0"/>
          </a:endParaRPr>
        </a:p>
      </dgm:t>
    </dgm:pt>
    <dgm:pt modelId="{04A2EC56-49A6-423D-9A69-374D2A1ACF99}" type="parTrans" cxnId="{FFA6BBCC-9F78-4345-8D36-EFB59C88478C}">
      <dgm:prSet/>
      <dgm:spPr/>
      <dgm:t>
        <a:bodyPr/>
        <a:lstStyle/>
        <a:p>
          <a:endParaRPr lang="en-US"/>
        </a:p>
      </dgm:t>
    </dgm:pt>
    <dgm:pt modelId="{96F9177C-E849-4B08-8F07-D94DFECB0139}" type="sibTrans" cxnId="{FFA6BBCC-9F78-4345-8D36-EFB59C88478C}">
      <dgm:prSet/>
      <dgm:spPr/>
      <dgm:t>
        <a:bodyPr/>
        <a:lstStyle/>
        <a:p>
          <a:endParaRPr lang="en-US"/>
        </a:p>
      </dgm:t>
    </dgm:pt>
    <dgm:pt modelId="{C6723567-E1BE-421F-863E-4F8A0DDD809B}">
      <dgm:prSet phldrT="[Text]" custT="1"/>
      <dgm:spPr/>
      <dgm:t>
        <a:bodyPr/>
        <a:lstStyle/>
        <a:p>
          <a:r>
            <a:rPr lang="en-US" sz="2000" dirty="0" smtClean="0">
              <a:latin typeface="Times New Roman" panose="02020603050405020304" pitchFamily="18" charset="0"/>
              <a:cs typeface="Times New Roman" panose="02020603050405020304" pitchFamily="18" charset="0"/>
            </a:rPr>
            <a:t>In the case of the normal fixating eyes, it will be located centrally to the pupil center but will be located somewhere else (depending on the magnitude and direction) in cases of strabismus.</a:t>
          </a:r>
          <a:endParaRPr lang="en-US" sz="2000" dirty="0">
            <a:latin typeface="Times New Roman" panose="02020603050405020304" pitchFamily="18" charset="0"/>
            <a:cs typeface="Times New Roman" panose="02020603050405020304" pitchFamily="18" charset="0"/>
          </a:endParaRPr>
        </a:p>
      </dgm:t>
    </dgm:pt>
    <dgm:pt modelId="{8ABEE706-BDFB-41C6-ADAE-A50D75375C63}" type="parTrans" cxnId="{5AEB9AFE-F33C-47EA-BE57-4F931085592E}">
      <dgm:prSet/>
      <dgm:spPr/>
      <dgm:t>
        <a:bodyPr/>
        <a:lstStyle/>
        <a:p>
          <a:endParaRPr lang="en-US"/>
        </a:p>
      </dgm:t>
    </dgm:pt>
    <dgm:pt modelId="{F8FAC062-8E58-4447-8571-BD388F58B7C8}" type="sibTrans" cxnId="{5AEB9AFE-F33C-47EA-BE57-4F931085592E}">
      <dgm:prSet/>
      <dgm:spPr/>
      <dgm:t>
        <a:bodyPr/>
        <a:lstStyle/>
        <a:p>
          <a:endParaRPr lang="en-US"/>
        </a:p>
      </dgm:t>
    </dgm:pt>
    <dgm:pt modelId="{751DB89F-9090-40EA-8C0B-FC7682C1ACC8}" type="pres">
      <dgm:prSet presAssocID="{1DDD45D9-9318-4242-8322-05CE89700FCA}" presName="Name0" presStyleCnt="0">
        <dgm:presLayoutVars>
          <dgm:dir/>
          <dgm:animLvl val="lvl"/>
          <dgm:resizeHandles val="exact"/>
        </dgm:presLayoutVars>
      </dgm:prSet>
      <dgm:spPr/>
      <dgm:t>
        <a:bodyPr/>
        <a:lstStyle/>
        <a:p>
          <a:endParaRPr lang="en-US"/>
        </a:p>
      </dgm:t>
    </dgm:pt>
    <dgm:pt modelId="{73774896-E466-4DF0-9489-0C1DB6403503}" type="pres">
      <dgm:prSet presAssocID="{77484FFF-481D-494F-8F98-736C6F5CFBDA}" presName="linNode" presStyleCnt="0"/>
      <dgm:spPr/>
    </dgm:pt>
    <dgm:pt modelId="{A958948B-9DBD-40FE-B342-250A68353A9F}" type="pres">
      <dgm:prSet presAssocID="{77484FFF-481D-494F-8F98-736C6F5CFBDA}" presName="parentText" presStyleLbl="node1" presStyleIdx="0" presStyleCnt="1">
        <dgm:presLayoutVars>
          <dgm:chMax val="1"/>
          <dgm:bulletEnabled val="1"/>
        </dgm:presLayoutVars>
      </dgm:prSet>
      <dgm:spPr/>
      <dgm:t>
        <a:bodyPr/>
        <a:lstStyle/>
        <a:p>
          <a:endParaRPr lang="en-US"/>
        </a:p>
      </dgm:t>
    </dgm:pt>
    <dgm:pt modelId="{1C5A3250-07C4-473B-AA89-2A44CF255F1D}" type="pres">
      <dgm:prSet presAssocID="{77484FFF-481D-494F-8F98-736C6F5CFBDA}" presName="descendantText" presStyleLbl="alignAccFollowNode1" presStyleIdx="0" presStyleCnt="1" custScaleX="191799" custScaleY="118072">
        <dgm:presLayoutVars>
          <dgm:bulletEnabled val="1"/>
        </dgm:presLayoutVars>
      </dgm:prSet>
      <dgm:spPr/>
      <dgm:t>
        <a:bodyPr/>
        <a:lstStyle/>
        <a:p>
          <a:endParaRPr lang="en-US"/>
        </a:p>
      </dgm:t>
    </dgm:pt>
  </dgm:ptLst>
  <dgm:cxnLst>
    <dgm:cxn modelId="{653F8DA8-D73E-4D03-93A3-3EF29947CC91}" type="presOf" srcId="{2AE31142-C07A-42A3-8266-B3CFC49B34D4}" destId="{1C5A3250-07C4-473B-AA89-2A44CF255F1D}" srcOrd="0" destOrd="1" presId="urn:microsoft.com/office/officeart/2005/8/layout/vList5"/>
    <dgm:cxn modelId="{398328F3-DB32-4CA4-B60A-E9719161A07F}" type="presOf" srcId="{D52E9C2E-4429-4587-9B8F-DA341F9348EC}" destId="{1C5A3250-07C4-473B-AA89-2A44CF255F1D}" srcOrd="0" destOrd="0" presId="urn:microsoft.com/office/officeart/2005/8/layout/vList5"/>
    <dgm:cxn modelId="{3BE84CB0-1A83-4A26-8E5C-599A2D36E69F}" type="presOf" srcId="{C6723567-E1BE-421F-863E-4F8A0DDD809B}" destId="{1C5A3250-07C4-473B-AA89-2A44CF255F1D}" srcOrd="0" destOrd="2" presId="urn:microsoft.com/office/officeart/2005/8/layout/vList5"/>
    <dgm:cxn modelId="{5AEB9AFE-F33C-47EA-BE57-4F931085592E}" srcId="{77484FFF-481D-494F-8F98-736C6F5CFBDA}" destId="{C6723567-E1BE-421F-863E-4F8A0DDD809B}" srcOrd="2" destOrd="0" parTransId="{8ABEE706-BDFB-41C6-ADAE-A50D75375C63}" sibTransId="{F8FAC062-8E58-4447-8571-BD388F58B7C8}"/>
    <dgm:cxn modelId="{64C36A1B-747F-4877-A97C-BA187BE5CAFF}" type="presOf" srcId="{1DDD45D9-9318-4242-8322-05CE89700FCA}" destId="{751DB89F-9090-40EA-8C0B-FC7682C1ACC8}" srcOrd="0" destOrd="0" presId="urn:microsoft.com/office/officeart/2005/8/layout/vList5"/>
    <dgm:cxn modelId="{30BBDA05-D95B-478D-BD6A-CC95756C1931}" type="presOf" srcId="{77484FFF-481D-494F-8F98-736C6F5CFBDA}" destId="{A958948B-9DBD-40FE-B342-250A68353A9F}" srcOrd="0" destOrd="0" presId="urn:microsoft.com/office/officeart/2005/8/layout/vList5"/>
    <dgm:cxn modelId="{85031E60-30EA-4096-A372-A3210B7912F3}" srcId="{77484FFF-481D-494F-8F98-736C6F5CFBDA}" destId="{2AE31142-C07A-42A3-8266-B3CFC49B34D4}" srcOrd="1" destOrd="0" parTransId="{E6F70A64-B0CF-4F88-9AB5-117CCA660164}" sibTransId="{2BA84FB0-FB3B-4A1E-9448-A4DB4DF6FC34}"/>
    <dgm:cxn modelId="{FFA6BBCC-9F78-4345-8D36-EFB59C88478C}" srcId="{77484FFF-481D-494F-8F98-736C6F5CFBDA}" destId="{D52E9C2E-4429-4587-9B8F-DA341F9348EC}" srcOrd="0" destOrd="0" parTransId="{04A2EC56-49A6-423D-9A69-374D2A1ACF99}" sibTransId="{96F9177C-E849-4B08-8F07-D94DFECB0139}"/>
    <dgm:cxn modelId="{E4153825-7A72-4C2E-A7B0-2EBEC94B022C}" srcId="{1DDD45D9-9318-4242-8322-05CE89700FCA}" destId="{77484FFF-481D-494F-8F98-736C6F5CFBDA}" srcOrd="0" destOrd="0" parTransId="{F1DFBDA0-CF6A-4C37-B424-2A4A31778DAA}" sibTransId="{A4DF5984-EE3E-4877-9EA5-FF4A088CE637}"/>
    <dgm:cxn modelId="{F7D24E2F-D2DB-4198-9F8F-431A3A07B6C8}" type="presParOf" srcId="{751DB89F-9090-40EA-8C0B-FC7682C1ACC8}" destId="{73774896-E466-4DF0-9489-0C1DB6403503}" srcOrd="0" destOrd="0" presId="urn:microsoft.com/office/officeart/2005/8/layout/vList5"/>
    <dgm:cxn modelId="{55771291-E6B0-4220-AC29-851A2794E7B5}" type="presParOf" srcId="{73774896-E466-4DF0-9489-0C1DB6403503}" destId="{A958948B-9DBD-40FE-B342-250A68353A9F}" srcOrd="0" destOrd="0" presId="urn:microsoft.com/office/officeart/2005/8/layout/vList5"/>
    <dgm:cxn modelId="{761058A1-9692-4A7B-9C60-083578CE9C8D}" type="presParOf" srcId="{73774896-E466-4DF0-9489-0C1DB6403503}" destId="{1C5A3250-07C4-473B-AA89-2A44CF255F1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E5E7BFA3-A47A-43E1-8446-87FD860CF26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51B1ED2-0B76-41C7-AB23-7FC8CBE1F146}">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Interpretation</a:t>
          </a:r>
          <a:endParaRPr lang="en-US" sz="2000" dirty="0">
            <a:latin typeface="Times New Roman" panose="02020603050405020304" pitchFamily="18" charset="0"/>
            <a:cs typeface="Times New Roman" panose="02020603050405020304" pitchFamily="18" charset="0"/>
          </a:endParaRPr>
        </a:p>
      </dgm:t>
    </dgm:pt>
    <dgm:pt modelId="{7A91E764-96B9-4738-8EE1-48446ECE0F8C}" type="parTrans" cxnId="{7D6E2FC8-8AAE-49F4-B239-6B06A1C69B97}">
      <dgm:prSet/>
      <dgm:spPr/>
      <dgm:t>
        <a:bodyPr/>
        <a:lstStyle/>
        <a:p>
          <a:endParaRPr lang="en-US"/>
        </a:p>
      </dgm:t>
    </dgm:pt>
    <dgm:pt modelId="{CE261F28-AB23-467B-9B12-44570DCBA313}" type="sibTrans" cxnId="{7D6E2FC8-8AAE-49F4-B239-6B06A1C69B97}">
      <dgm:prSet/>
      <dgm:spPr/>
      <dgm:t>
        <a:bodyPr/>
        <a:lstStyle/>
        <a:p>
          <a:endParaRPr lang="en-US"/>
        </a:p>
      </dgm:t>
    </dgm:pt>
    <dgm:pt modelId="{4242BD5F-D1AE-4A25-A470-91CDA29B4E33}">
      <dgm:prSet phldrT="[Text]" custT="1"/>
      <dgm:spPr/>
      <dgm:t>
        <a:bodyPr/>
        <a:lstStyle/>
        <a:p>
          <a:r>
            <a:rPr lang="en-US" sz="2000" dirty="0" smtClean="0">
              <a:latin typeface="Times New Roman" panose="02020603050405020304" pitchFamily="18" charset="0"/>
              <a:cs typeface="Times New Roman" panose="02020603050405020304" pitchFamily="18" charset="0"/>
            </a:rPr>
            <a:t>Every 1 mm displacement of the light reflex from proper position is estimated to represent 7° degrees on a round globe and equal to 15 prism diopters of deviation. </a:t>
          </a:r>
          <a:endParaRPr lang="en-US" sz="2000" dirty="0">
            <a:latin typeface="Times New Roman" panose="02020603050405020304" pitchFamily="18" charset="0"/>
            <a:cs typeface="Times New Roman" panose="02020603050405020304" pitchFamily="18" charset="0"/>
          </a:endParaRPr>
        </a:p>
      </dgm:t>
    </dgm:pt>
    <dgm:pt modelId="{12A73297-D8AE-49F6-85E1-598D3BDA6289}" type="parTrans" cxnId="{D10C5158-DDFD-4564-A516-41137EE6C890}">
      <dgm:prSet/>
      <dgm:spPr/>
      <dgm:t>
        <a:bodyPr/>
        <a:lstStyle/>
        <a:p>
          <a:endParaRPr lang="en-US"/>
        </a:p>
      </dgm:t>
    </dgm:pt>
    <dgm:pt modelId="{71A6D93E-0C23-4755-8705-45DA88E652C7}" type="sibTrans" cxnId="{D10C5158-DDFD-4564-A516-41137EE6C890}">
      <dgm:prSet/>
      <dgm:spPr/>
      <dgm:t>
        <a:bodyPr/>
        <a:lstStyle/>
        <a:p>
          <a:endParaRPr lang="en-US"/>
        </a:p>
      </dgm:t>
    </dgm:pt>
    <dgm:pt modelId="{21CD1EF1-FF5D-48CA-8BB3-548762974D79}">
      <dgm:prSet phldrT="[Text]" custT="1"/>
      <dgm:spPr/>
      <dgm:t>
        <a:bodyPr/>
        <a:lstStyle/>
        <a:p>
          <a:r>
            <a:rPr lang="en-US" sz="2000" dirty="0" smtClean="0">
              <a:latin typeface="Times New Roman" panose="02020603050405020304" pitchFamily="18" charset="0"/>
              <a:cs typeface="Times New Roman" panose="02020603050405020304" pitchFamily="18" charset="0"/>
            </a:rPr>
            <a:t>reflex at the edge of the pupil: 15° (30PD)</a:t>
          </a:r>
          <a:endParaRPr lang="en-US" sz="2000" dirty="0">
            <a:latin typeface="Times New Roman" panose="02020603050405020304" pitchFamily="18" charset="0"/>
            <a:cs typeface="Times New Roman" panose="02020603050405020304" pitchFamily="18" charset="0"/>
          </a:endParaRPr>
        </a:p>
      </dgm:t>
    </dgm:pt>
    <dgm:pt modelId="{167AB9CB-3B7E-463F-8C9C-87FF0B233D60}" type="parTrans" cxnId="{68337901-5BF5-40BE-A65D-0788F020DC08}">
      <dgm:prSet/>
      <dgm:spPr/>
      <dgm:t>
        <a:bodyPr/>
        <a:lstStyle/>
        <a:p>
          <a:endParaRPr lang="en-US"/>
        </a:p>
      </dgm:t>
    </dgm:pt>
    <dgm:pt modelId="{5A85F7AD-8394-4E42-8CBF-95AFF14EB362}" type="sibTrans" cxnId="{68337901-5BF5-40BE-A65D-0788F020DC08}">
      <dgm:prSet/>
      <dgm:spPr/>
      <dgm:t>
        <a:bodyPr/>
        <a:lstStyle/>
        <a:p>
          <a:endParaRPr lang="en-US"/>
        </a:p>
      </dgm:t>
    </dgm:pt>
    <dgm:pt modelId="{198B1450-27B9-4E39-8DF4-C2EB2738FFDD}">
      <dgm:prSet custT="1"/>
      <dgm:spPr/>
      <dgm:t>
        <a:bodyPr/>
        <a:lstStyle/>
        <a:p>
          <a:r>
            <a:rPr lang="en-US" sz="2000" dirty="0" smtClean="0">
              <a:latin typeface="Times New Roman" panose="02020603050405020304" pitchFamily="18" charset="0"/>
              <a:cs typeface="Times New Roman" panose="02020603050405020304" pitchFamily="18" charset="0"/>
            </a:rPr>
            <a:t>midway between the edge of the pupil and the limbus: 30° (60PD)</a:t>
          </a:r>
        </a:p>
      </dgm:t>
    </dgm:pt>
    <dgm:pt modelId="{C096D284-B2B5-4B92-AC1D-09CA5DC5430A}" type="parTrans" cxnId="{5BB1D8D9-6B23-4BE2-8C59-6B5B4E0DBAA0}">
      <dgm:prSet/>
      <dgm:spPr/>
      <dgm:t>
        <a:bodyPr/>
        <a:lstStyle/>
        <a:p>
          <a:endParaRPr lang="en-US"/>
        </a:p>
      </dgm:t>
    </dgm:pt>
    <dgm:pt modelId="{746B628B-219F-4DFC-9898-60ADE5FDA8F7}" type="sibTrans" cxnId="{5BB1D8D9-6B23-4BE2-8C59-6B5B4E0DBAA0}">
      <dgm:prSet/>
      <dgm:spPr/>
      <dgm:t>
        <a:bodyPr/>
        <a:lstStyle/>
        <a:p>
          <a:endParaRPr lang="en-US"/>
        </a:p>
      </dgm:t>
    </dgm:pt>
    <dgm:pt modelId="{711817CB-00A0-4199-8632-4F7804669857}">
      <dgm:prSet custT="1"/>
      <dgm:spPr/>
      <dgm:t>
        <a:bodyPr/>
        <a:lstStyle/>
        <a:p>
          <a:r>
            <a:rPr lang="en-US" sz="2000" dirty="0" smtClean="0">
              <a:latin typeface="Times New Roman" panose="02020603050405020304" pitchFamily="18" charset="0"/>
              <a:cs typeface="Times New Roman" panose="02020603050405020304" pitchFamily="18" charset="0"/>
            </a:rPr>
            <a:t>light reflex at the limbus: 45°(90PD)</a:t>
          </a:r>
        </a:p>
      </dgm:t>
    </dgm:pt>
    <dgm:pt modelId="{41E695EB-7395-49C8-974E-E15515068677}" type="parTrans" cxnId="{C28E096E-70C1-42AF-98CA-22E8D76AFF7E}">
      <dgm:prSet/>
      <dgm:spPr/>
      <dgm:t>
        <a:bodyPr/>
        <a:lstStyle/>
        <a:p>
          <a:endParaRPr lang="en-US"/>
        </a:p>
      </dgm:t>
    </dgm:pt>
    <dgm:pt modelId="{82542EB8-D992-4968-9689-653A8F1FFD69}" type="sibTrans" cxnId="{C28E096E-70C1-42AF-98CA-22E8D76AFF7E}">
      <dgm:prSet/>
      <dgm:spPr/>
      <dgm:t>
        <a:bodyPr/>
        <a:lstStyle/>
        <a:p>
          <a:endParaRPr lang="en-US"/>
        </a:p>
      </dgm:t>
    </dgm:pt>
    <dgm:pt modelId="{5DD53B5A-6D76-4985-9834-4782355CD127}" type="pres">
      <dgm:prSet presAssocID="{E5E7BFA3-A47A-43E1-8446-87FD860CF269}" presName="linear" presStyleCnt="0">
        <dgm:presLayoutVars>
          <dgm:animLvl val="lvl"/>
          <dgm:resizeHandles val="exact"/>
        </dgm:presLayoutVars>
      </dgm:prSet>
      <dgm:spPr/>
      <dgm:t>
        <a:bodyPr/>
        <a:lstStyle/>
        <a:p>
          <a:endParaRPr lang="en-US"/>
        </a:p>
      </dgm:t>
    </dgm:pt>
    <dgm:pt modelId="{E5FADA73-E698-490A-9F02-ACA2B039E530}" type="pres">
      <dgm:prSet presAssocID="{851B1ED2-0B76-41C7-AB23-7FC8CBE1F146}" presName="parentText" presStyleLbl="node1" presStyleIdx="0" presStyleCnt="1">
        <dgm:presLayoutVars>
          <dgm:chMax val="0"/>
          <dgm:bulletEnabled val="1"/>
        </dgm:presLayoutVars>
      </dgm:prSet>
      <dgm:spPr/>
      <dgm:t>
        <a:bodyPr/>
        <a:lstStyle/>
        <a:p>
          <a:endParaRPr lang="en-US"/>
        </a:p>
      </dgm:t>
    </dgm:pt>
    <dgm:pt modelId="{CB41F509-483C-4EEA-B9E6-3B3FC6C16AA9}" type="pres">
      <dgm:prSet presAssocID="{851B1ED2-0B76-41C7-AB23-7FC8CBE1F146}" presName="childText" presStyleLbl="revTx" presStyleIdx="0" presStyleCnt="1" custScaleY="127488">
        <dgm:presLayoutVars>
          <dgm:bulletEnabled val="1"/>
        </dgm:presLayoutVars>
      </dgm:prSet>
      <dgm:spPr/>
      <dgm:t>
        <a:bodyPr/>
        <a:lstStyle/>
        <a:p>
          <a:endParaRPr lang="en-US"/>
        </a:p>
      </dgm:t>
    </dgm:pt>
  </dgm:ptLst>
  <dgm:cxnLst>
    <dgm:cxn modelId="{F56790EE-D181-47D0-A13D-170376084EEA}" type="presOf" srcId="{21CD1EF1-FF5D-48CA-8BB3-548762974D79}" destId="{CB41F509-483C-4EEA-B9E6-3B3FC6C16AA9}" srcOrd="0" destOrd="1" presId="urn:microsoft.com/office/officeart/2005/8/layout/vList2"/>
    <dgm:cxn modelId="{E01291ED-CA24-4C7E-8A56-5B66BC303457}" type="presOf" srcId="{4242BD5F-D1AE-4A25-A470-91CDA29B4E33}" destId="{CB41F509-483C-4EEA-B9E6-3B3FC6C16AA9}" srcOrd="0" destOrd="0" presId="urn:microsoft.com/office/officeart/2005/8/layout/vList2"/>
    <dgm:cxn modelId="{4DCBEE5F-9782-4C95-959B-ACBE3C437CAF}" type="presOf" srcId="{198B1450-27B9-4E39-8DF4-C2EB2738FFDD}" destId="{CB41F509-483C-4EEA-B9E6-3B3FC6C16AA9}" srcOrd="0" destOrd="2" presId="urn:microsoft.com/office/officeart/2005/8/layout/vList2"/>
    <dgm:cxn modelId="{C28E096E-70C1-42AF-98CA-22E8D76AFF7E}" srcId="{851B1ED2-0B76-41C7-AB23-7FC8CBE1F146}" destId="{711817CB-00A0-4199-8632-4F7804669857}" srcOrd="3" destOrd="0" parTransId="{41E695EB-7395-49C8-974E-E15515068677}" sibTransId="{82542EB8-D992-4968-9689-653A8F1FFD69}"/>
    <dgm:cxn modelId="{53F63CBD-1D37-4AF5-8355-757D7A69FC87}" type="presOf" srcId="{851B1ED2-0B76-41C7-AB23-7FC8CBE1F146}" destId="{E5FADA73-E698-490A-9F02-ACA2B039E530}" srcOrd="0" destOrd="0" presId="urn:microsoft.com/office/officeart/2005/8/layout/vList2"/>
    <dgm:cxn modelId="{D10C5158-DDFD-4564-A516-41137EE6C890}" srcId="{851B1ED2-0B76-41C7-AB23-7FC8CBE1F146}" destId="{4242BD5F-D1AE-4A25-A470-91CDA29B4E33}" srcOrd="0" destOrd="0" parTransId="{12A73297-D8AE-49F6-85E1-598D3BDA6289}" sibTransId="{71A6D93E-0C23-4755-8705-45DA88E652C7}"/>
    <dgm:cxn modelId="{5BB1D8D9-6B23-4BE2-8C59-6B5B4E0DBAA0}" srcId="{851B1ED2-0B76-41C7-AB23-7FC8CBE1F146}" destId="{198B1450-27B9-4E39-8DF4-C2EB2738FFDD}" srcOrd="2" destOrd="0" parTransId="{C096D284-B2B5-4B92-AC1D-09CA5DC5430A}" sibTransId="{746B628B-219F-4DFC-9898-60ADE5FDA8F7}"/>
    <dgm:cxn modelId="{D7A1A53E-39AB-4209-B2D1-6E0ADF4169A6}" type="presOf" srcId="{711817CB-00A0-4199-8632-4F7804669857}" destId="{CB41F509-483C-4EEA-B9E6-3B3FC6C16AA9}" srcOrd="0" destOrd="3" presId="urn:microsoft.com/office/officeart/2005/8/layout/vList2"/>
    <dgm:cxn modelId="{85523088-CFC0-4E84-B6E8-1441AF0BB624}" type="presOf" srcId="{E5E7BFA3-A47A-43E1-8446-87FD860CF269}" destId="{5DD53B5A-6D76-4985-9834-4782355CD127}" srcOrd="0" destOrd="0" presId="urn:microsoft.com/office/officeart/2005/8/layout/vList2"/>
    <dgm:cxn modelId="{7D6E2FC8-8AAE-49F4-B239-6B06A1C69B97}" srcId="{E5E7BFA3-A47A-43E1-8446-87FD860CF269}" destId="{851B1ED2-0B76-41C7-AB23-7FC8CBE1F146}" srcOrd="0" destOrd="0" parTransId="{7A91E764-96B9-4738-8EE1-48446ECE0F8C}" sibTransId="{CE261F28-AB23-467B-9B12-44570DCBA313}"/>
    <dgm:cxn modelId="{68337901-5BF5-40BE-A65D-0788F020DC08}" srcId="{851B1ED2-0B76-41C7-AB23-7FC8CBE1F146}" destId="{21CD1EF1-FF5D-48CA-8BB3-548762974D79}" srcOrd="1" destOrd="0" parTransId="{167AB9CB-3B7E-463F-8C9C-87FF0B233D60}" sibTransId="{5A85F7AD-8394-4E42-8CBF-95AFF14EB362}"/>
    <dgm:cxn modelId="{962FE96D-2A15-43C1-B88F-E716A7926A05}" type="presParOf" srcId="{5DD53B5A-6D76-4985-9834-4782355CD127}" destId="{E5FADA73-E698-490A-9F02-ACA2B039E530}" srcOrd="0" destOrd="0" presId="urn:microsoft.com/office/officeart/2005/8/layout/vList2"/>
    <dgm:cxn modelId="{918485C5-B429-4F6A-9D47-202279A6AE1A}" type="presParOf" srcId="{5DD53B5A-6D76-4985-9834-4782355CD127}" destId="{CB41F509-483C-4EEA-B9E6-3B3FC6C16AA9}"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42BE2C-A881-45DC-9A1E-6C5EB410BC3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205DF82-19FD-45A1-9B46-6F16864AC936}">
      <dgm:prSet phldrT="[Text]" custT="1"/>
      <dgm:spPr/>
      <dgm:t>
        <a:bodyPr/>
        <a:lstStyle/>
        <a:p>
          <a:pPr algn="ctr"/>
          <a:r>
            <a:rPr lang="en-US" sz="1600" dirty="0" smtClean="0">
              <a:latin typeface="Times New Roman" pitchFamily="18" charset="0"/>
              <a:cs typeface="Times New Roman" pitchFamily="18" charset="0"/>
            </a:rPr>
            <a:t> SUPERIOR, INFERIOR, MEDIAL, LATERAL RECTI  MUSCLE</a:t>
          </a:r>
          <a:endParaRPr lang="en-US" sz="1600" dirty="0">
            <a:latin typeface="Times New Roman" pitchFamily="18" charset="0"/>
            <a:cs typeface="Times New Roman" pitchFamily="18" charset="0"/>
          </a:endParaRPr>
        </a:p>
      </dgm:t>
    </dgm:pt>
    <dgm:pt modelId="{EA1EEA0A-8CD8-495E-B896-07324AE2BBB1}" type="parTrans" cxnId="{4AEDC82F-7223-464A-93DB-43DA4C0F89AD}">
      <dgm:prSet/>
      <dgm:spPr/>
      <dgm:t>
        <a:bodyPr/>
        <a:lstStyle/>
        <a:p>
          <a:endParaRPr lang="en-US"/>
        </a:p>
      </dgm:t>
    </dgm:pt>
    <dgm:pt modelId="{5D6A8CDC-CB6C-4712-9967-4B62E8F6102C}" type="sibTrans" cxnId="{4AEDC82F-7223-464A-93DB-43DA4C0F89AD}">
      <dgm:prSet/>
      <dgm:spPr/>
      <dgm:t>
        <a:bodyPr/>
        <a:lstStyle/>
        <a:p>
          <a:endParaRPr lang="en-US"/>
        </a:p>
      </dgm:t>
    </dgm:pt>
    <dgm:pt modelId="{29803151-2570-488A-880F-DB340CD78113}">
      <dgm:prSet phldrT="[Text]" custT="1"/>
      <dgm:spPr/>
      <dgm:t>
        <a:bodyPr/>
        <a:lstStyle/>
        <a:p>
          <a:r>
            <a:rPr lang="en-US" sz="1800" dirty="0" smtClean="0">
              <a:latin typeface="Times New Roman" pitchFamily="18" charset="0"/>
              <a:cs typeface="Times New Roman" pitchFamily="18" charset="0"/>
            </a:rPr>
            <a:t>Apex of the orbit: </a:t>
          </a:r>
          <a:r>
            <a:rPr lang="en-US" sz="1800" dirty="0" err="1" smtClean="0">
              <a:latin typeface="Times New Roman" pitchFamily="18" charset="0"/>
              <a:cs typeface="Times New Roman" pitchFamily="18" charset="0"/>
            </a:rPr>
            <a:t>Anulus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tendineus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communis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Zinni</a:t>
          </a:r>
          <a:r>
            <a:rPr lang="en-US" sz="1800" dirty="0" smtClean="0">
              <a:latin typeface="Times New Roman" pitchFamily="18" charset="0"/>
              <a:cs typeface="Times New Roman" pitchFamily="18" charset="0"/>
            </a:rPr>
            <a:t>) </a:t>
          </a:r>
          <a:endParaRPr lang="en-US" sz="1800" dirty="0">
            <a:latin typeface="Times New Roman" pitchFamily="18" charset="0"/>
            <a:cs typeface="Times New Roman" pitchFamily="18" charset="0"/>
          </a:endParaRPr>
        </a:p>
      </dgm:t>
    </dgm:pt>
    <dgm:pt modelId="{02F22ED9-5BEB-4961-B380-81F22634B22B}" type="parTrans" cxnId="{8308BFB2-1522-483E-BE96-411BA5C4C434}">
      <dgm:prSet/>
      <dgm:spPr/>
      <dgm:t>
        <a:bodyPr/>
        <a:lstStyle/>
        <a:p>
          <a:endParaRPr lang="en-US"/>
        </a:p>
      </dgm:t>
    </dgm:pt>
    <dgm:pt modelId="{3901679C-EAB5-4A99-AFF4-D3A0F35F96CE}" type="sibTrans" cxnId="{8308BFB2-1522-483E-BE96-411BA5C4C434}">
      <dgm:prSet/>
      <dgm:spPr/>
      <dgm:t>
        <a:bodyPr/>
        <a:lstStyle/>
        <a:p>
          <a:endParaRPr lang="en-US"/>
        </a:p>
      </dgm:t>
    </dgm:pt>
    <dgm:pt modelId="{AE65701D-DF0D-4861-80FB-822AFE7B6354}">
      <dgm:prSet phldrT="[Text]" custT="1"/>
      <dgm:spPr/>
      <dgm:t>
        <a:bodyPr/>
        <a:lstStyle/>
        <a:p>
          <a:r>
            <a:rPr lang="en-US" sz="1800" dirty="0" smtClean="0">
              <a:latin typeface="Times New Roman" pitchFamily="18" charset="0"/>
              <a:cs typeface="Times New Roman" pitchFamily="18" charset="0"/>
            </a:rPr>
            <a:t>Muscle length</a:t>
          </a:r>
          <a:r>
            <a:rPr lang="sr-Cyrl-CS" sz="1800" dirty="0" smtClean="0">
              <a:latin typeface="Times New Roman" pitchFamily="18" charset="0"/>
              <a:cs typeface="Times New Roman" pitchFamily="18" charset="0"/>
            </a:rPr>
            <a:t> 40</a:t>
          </a:r>
          <a:r>
            <a:rPr lang="sr-Latn-CS" sz="1800" dirty="0" smtClean="0">
              <a:latin typeface="Times New Roman" pitchFamily="18" charset="0"/>
              <a:cs typeface="Times New Roman" pitchFamily="18" charset="0"/>
            </a:rPr>
            <a:t>mm</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m.r</a:t>
          </a:r>
          <a:r>
            <a:rPr lang="en-US" sz="1800" dirty="0" smtClean="0">
              <a:latin typeface="Times New Roman" pitchFamily="18" charset="0"/>
              <a:cs typeface="Times New Roman" pitchFamily="18" charset="0"/>
            </a:rPr>
            <a:t>. sup 41mm)</a:t>
          </a:r>
          <a:endParaRPr lang="en-US" sz="1800" dirty="0">
            <a:latin typeface="Times New Roman" pitchFamily="18" charset="0"/>
            <a:cs typeface="Times New Roman" pitchFamily="18" charset="0"/>
          </a:endParaRPr>
        </a:p>
      </dgm:t>
    </dgm:pt>
    <dgm:pt modelId="{A06C90AD-869D-4617-9846-05A2EB25EEC0}" type="parTrans" cxnId="{5506498B-4CC3-4C0E-9259-857681AB1CE0}">
      <dgm:prSet/>
      <dgm:spPr/>
      <dgm:t>
        <a:bodyPr/>
        <a:lstStyle/>
        <a:p>
          <a:endParaRPr lang="en-US"/>
        </a:p>
      </dgm:t>
    </dgm:pt>
    <dgm:pt modelId="{D45D79FC-22E9-4780-AE01-64D95648B670}" type="sibTrans" cxnId="{5506498B-4CC3-4C0E-9259-857681AB1CE0}">
      <dgm:prSet/>
      <dgm:spPr/>
      <dgm:t>
        <a:bodyPr/>
        <a:lstStyle/>
        <a:p>
          <a:endParaRPr lang="en-US"/>
        </a:p>
      </dgm:t>
    </dgm:pt>
    <dgm:pt modelId="{485B63BC-03FB-4056-BDF7-B9D7FC4FE50E}">
      <dgm:prSet phldrT="[Text]" custT="1"/>
      <dgm:spPr/>
      <dgm:t>
        <a:bodyPr/>
        <a:lstStyle/>
        <a:p>
          <a:r>
            <a:rPr lang="en-US" sz="1800" dirty="0" smtClean="0">
              <a:latin typeface="Times New Roman" pitchFamily="18" charset="0"/>
              <a:cs typeface="Times New Roman" pitchFamily="18" charset="0"/>
            </a:rPr>
            <a:t>Are inserted in front of equator</a:t>
          </a:r>
          <a:r>
            <a:rPr lang="sr-Cyrl-C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(spiral of </a:t>
          </a:r>
          <a:r>
            <a:rPr lang="sr-Latn-CS" sz="1800" b="1" i="1" dirty="0" smtClean="0">
              <a:latin typeface="Times New Roman" pitchFamily="18" charset="0"/>
              <a:cs typeface="Times New Roman" pitchFamily="18" charset="0"/>
            </a:rPr>
            <a:t>Tillaux</a:t>
          </a:r>
          <a:r>
            <a:rPr lang="en-US" sz="1800" b="1" i="1" dirty="0" smtClean="0">
              <a:latin typeface="Times New Roman" pitchFamily="18" charset="0"/>
              <a:cs typeface="Times New Roman" pitchFamily="18" charset="0"/>
            </a:rPr>
            <a:t>)</a:t>
          </a:r>
          <a:r>
            <a:rPr lang="sr-Cyrl-CS" sz="1800" dirty="0" smtClean="0">
              <a:latin typeface="Times New Roman" pitchFamily="18" charset="0"/>
              <a:cs typeface="Times New Roman" pitchFamily="18" charset="0"/>
            </a:rPr>
            <a:t> </a:t>
          </a:r>
          <a:endParaRPr lang="en-US" sz="1800" dirty="0">
            <a:latin typeface="Times New Roman" pitchFamily="18" charset="0"/>
            <a:cs typeface="Times New Roman" pitchFamily="18" charset="0"/>
          </a:endParaRPr>
        </a:p>
      </dgm:t>
    </dgm:pt>
    <dgm:pt modelId="{B642042D-CC43-440E-B28D-F4ED9470803B}" type="parTrans" cxnId="{7AA9EE09-9C69-4DA3-9BF1-0C68F955427D}">
      <dgm:prSet/>
      <dgm:spPr/>
      <dgm:t>
        <a:bodyPr/>
        <a:lstStyle/>
        <a:p>
          <a:endParaRPr lang="en-US"/>
        </a:p>
      </dgm:t>
    </dgm:pt>
    <dgm:pt modelId="{2F341B38-E50F-41D8-B95A-B5F8DDF31847}" type="sibTrans" cxnId="{7AA9EE09-9C69-4DA3-9BF1-0C68F955427D}">
      <dgm:prSet/>
      <dgm:spPr/>
      <dgm:t>
        <a:bodyPr/>
        <a:lstStyle/>
        <a:p>
          <a:endParaRPr lang="en-US"/>
        </a:p>
      </dgm:t>
    </dgm:pt>
    <dgm:pt modelId="{06847965-90B6-4BD1-9DFE-5B1671A69ACD}" type="pres">
      <dgm:prSet presAssocID="{2742BE2C-A881-45DC-9A1E-6C5EB410BC36}" presName="linear" presStyleCnt="0">
        <dgm:presLayoutVars>
          <dgm:animLvl val="lvl"/>
          <dgm:resizeHandles val="exact"/>
        </dgm:presLayoutVars>
      </dgm:prSet>
      <dgm:spPr/>
      <dgm:t>
        <a:bodyPr/>
        <a:lstStyle/>
        <a:p>
          <a:endParaRPr lang="en-US"/>
        </a:p>
      </dgm:t>
    </dgm:pt>
    <dgm:pt modelId="{65D0F031-13B5-4BC0-8728-3968DE14CB50}" type="pres">
      <dgm:prSet presAssocID="{5205DF82-19FD-45A1-9B46-6F16864AC936}" presName="parentText" presStyleLbl="node1" presStyleIdx="0" presStyleCnt="1" custScaleY="211294">
        <dgm:presLayoutVars>
          <dgm:chMax val="0"/>
          <dgm:bulletEnabled val="1"/>
        </dgm:presLayoutVars>
      </dgm:prSet>
      <dgm:spPr/>
      <dgm:t>
        <a:bodyPr/>
        <a:lstStyle/>
        <a:p>
          <a:endParaRPr lang="en-US"/>
        </a:p>
      </dgm:t>
    </dgm:pt>
    <dgm:pt modelId="{0D331270-DB6C-4441-AB08-E8FF089A475A}" type="pres">
      <dgm:prSet presAssocID="{5205DF82-19FD-45A1-9B46-6F16864AC936}" presName="childText" presStyleLbl="revTx" presStyleIdx="0" presStyleCnt="1" custScaleY="192902">
        <dgm:presLayoutVars>
          <dgm:bulletEnabled val="1"/>
        </dgm:presLayoutVars>
      </dgm:prSet>
      <dgm:spPr/>
      <dgm:t>
        <a:bodyPr/>
        <a:lstStyle/>
        <a:p>
          <a:endParaRPr lang="en-US"/>
        </a:p>
      </dgm:t>
    </dgm:pt>
  </dgm:ptLst>
  <dgm:cxnLst>
    <dgm:cxn modelId="{5506498B-4CC3-4C0E-9259-857681AB1CE0}" srcId="{5205DF82-19FD-45A1-9B46-6F16864AC936}" destId="{AE65701D-DF0D-4861-80FB-822AFE7B6354}" srcOrd="1" destOrd="0" parTransId="{A06C90AD-869D-4617-9846-05A2EB25EEC0}" sibTransId="{D45D79FC-22E9-4780-AE01-64D95648B670}"/>
    <dgm:cxn modelId="{EA5B2E3F-6C9C-420F-91AA-276C028ED00E}" type="presOf" srcId="{29803151-2570-488A-880F-DB340CD78113}" destId="{0D331270-DB6C-4441-AB08-E8FF089A475A}" srcOrd="0" destOrd="0" presId="urn:microsoft.com/office/officeart/2005/8/layout/vList2"/>
    <dgm:cxn modelId="{7AA9EE09-9C69-4DA3-9BF1-0C68F955427D}" srcId="{5205DF82-19FD-45A1-9B46-6F16864AC936}" destId="{485B63BC-03FB-4056-BDF7-B9D7FC4FE50E}" srcOrd="2" destOrd="0" parTransId="{B642042D-CC43-440E-B28D-F4ED9470803B}" sibTransId="{2F341B38-E50F-41D8-B95A-B5F8DDF31847}"/>
    <dgm:cxn modelId="{3D484E4C-F473-4C61-B5B2-8717D2415721}" type="presOf" srcId="{AE65701D-DF0D-4861-80FB-822AFE7B6354}" destId="{0D331270-DB6C-4441-AB08-E8FF089A475A}" srcOrd="0" destOrd="1" presId="urn:microsoft.com/office/officeart/2005/8/layout/vList2"/>
    <dgm:cxn modelId="{B1584E1C-0B0A-4439-ACC9-94B80517F40A}" type="presOf" srcId="{485B63BC-03FB-4056-BDF7-B9D7FC4FE50E}" destId="{0D331270-DB6C-4441-AB08-E8FF089A475A}" srcOrd="0" destOrd="2" presId="urn:microsoft.com/office/officeart/2005/8/layout/vList2"/>
    <dgm:cxn modelId="{8308BFB2-1522-483E-BE96-411BA5C4C434}" srcId="{5205DF82-19FD-45A1-9B46-6F16864AC936}" destId="{29803151-2570-488A-880F-DB340CD78113}" srcOrd="0" destOrd="0" parTransId="{02F22ED9-5BEB-4961-B380-81F22634B22B}" sibTransId="{3901679C-EAB5-4A99-AFF4-D3A0F35F96CE}"/>
    <dgm:cxn modelId="{4AEDC82F-7223-464A-93DB-43DA4C0F89AD}" srcId="{2742BE2C-A881-45DC-9A1E-6C5EB410BC36}" destId="{5205DF82-19FD-45A1-9B46-6F16864AC936}" srcOrd="0" destOrd="0" parTransId="{EA1EEA0A-8CD8-495E-B896-07324AE2BBB1}" sibTransId="{5D6A8CDC-CB6C-4712-9967-4B62E8F6102C}"/>
    <dgm:cxn modelId="{09179A97-B618-4708-A94F-9863297770A0}" type="presOf" srcId="{5205DF82-19FD-45A1-9B46-6F16864AC936}" destId="{65D0F031-13B5-4BC0-8728-3968DE14CB50}" srcOrd="0" destOrd="0" presId="urn:microsoft.com/office/officeart/2005/8/layout/vList2"/>
    <dgm:cxn modelId="{99BADD7A-8F56-4A1C-BEBF-F51C04C921DF}" type="presOf" srcId="{2742BE2C-A881-45DC-9A1E-6C5EB410BC36}" destId="{06847965-90B6-4BD1-9DFE-5B1671A69ACD}" srcOrd="0" destOrd="0" presId="urn:microsoft.com/office/officeart/2005/8/layout/vList2"/>
    <dgm:cxn modelId="{B05B8E31-4B55-4BC4-A2AE-A0222520E706}" type="presParOf" srcId="{06847965-90B6-4BD1-9DFE-5B1671A69ACD}" destId="{65D0F031-13B5-4BC0-8728-3968DE14CB50}" srcOrd="0" destOrd="0" presId="urn:microsoft.com/office/officeart/2005/8/layout/vList2"/>
    <dgm:cxn modelId="{A1F5F399-5DAA-4C05-B825-C5BFD68E09E3}" type="presParOf" srcId="{06847965-90B6-4BD1-9DFE-5B1671A69ACD}" destId="{0D331270-DB6C-4441-AB08-E8FF089A475A}"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B2192A0F-B3E7-408D-9478-A5598CB5EAF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78322C4-8FBA-4B0C-B837-8817F3A5EDA4}">
      <dgm:prSet phldrT="[Text]" custT="1"/>
      <dgm:spPr/>
      <dgm:t>
        <a:bodyPr/>
        <a:lstStyle/>
        <a:p>
          <a:pPr algn="ctr"/>
          <a:r>
            <a:rPr lang="en-US" sz="2800" dirty="0" smtClean="0">
              <a:latin typeface="Times New Roman" panose="02020603050405020304" pitchFamily="18" charset="0"/>
              <a:cs typeface="Times New Roman" panose="02020603050405020304" pitchFamily="18" charset="0"/>
            </a:rPr>
            <a:t>Cover- uncover test: is a critical component to understanding how a patient's eyes move and team. It </a:t>
          </a:r>
          <a:r>
            <a:rPr lang="en-US" sz="2400" dirty="0" smtClean="0">
              <a:latin typeface="Times New Roman" panose="02020603050405020304" pitchFamily="18" charset="0"/>
              <a:cs typeface="Times New Roman" panose="02020603050405020304" pitchFamily="18" charset="0"/>
            </a:rPr>
            <a:t>is a measurement of eye posture (or eye alignment): </a:t>
          </a:r>
          <a:r>
            <a:rPr lang="en-US" sz="2400" i="1" u="sng" dirty="0" smtClean="0">
              <a:latin typeface="Times New Roman" panose="02020603050405020304" pitchFamily="18" charset="0"/>
              <a:cs typeface="Times New Roman" panose="02020603050405020304" pitchFamily="18" charset="0"/>
            </a:rPr>
            <a:t>two steps </a:t>
          </a:r>
          <a:endParaRPr lang="en-US" sz="2400" i="1" u="sng" dirty="0">
            <a:latin typeface="Times New Roman" panose="02020603050405020304" pitchFamily="18" charset="0"/>
            <a:cs typeface="Times New Roman" panose="02020603050405020304" pitchFamily="18" charset="0"/>
          </a:endParaRPr>
        </a:p>
      </dgm:t>
    </dgm:pt>
    <dgm:pt modelId="{79D388D6-212A-4755-A441-B4A948B467B0}" type="parTrans" cxnId="{3C6FD027-CE21-468D-8988-186300382A5F}">
      <dgm:prSet/>
      <dgm:spPr/>
      <dgm:t>
        <a:bodyPr/>
        <a:lstStyle/>
        <a:p>
          <a:endParaRPr lang="en-US"/>
        </a:p>
      </dgm:t>
    </dgm:pt>
    <dgm:pt modelId="{E2B2FE3E-C7EB-4105-9600-C5E2FF754909}" type="sibTrans" cxnId="{3C6FD027-CE21-468D-8988-186300382A5F}">
      <dgm:prSet/>
      <dgm:spPr/>
      <dgm:t>
        <a:bodyPr/>
        <a:lstStyle/>
        <a:p>
          <a:endParaRPr lang="en-US"/>
        </a:p>
      </dgm:t>
    </dgm:pt>
    <dgm:pt modelId="{75B15677-B9FF-46AF-BF4B-EAE853F6BF8B}">
      <dgm:prSet phldrT="[Text]" custT="1"/>
      <dgm:spPr/>
      <dgm:t>
        <a:bodyPr/>
        <a:lstStyle/>
        <a:p>
          <a:r>
            <a:rPr lang="en-US" sz="2000" dirty="0" smtClean="0">
              <a:latin typeface="Times New Roman" panose="02020603050405020304" pitchFamily="18" charset="0"/>
              <a:cs typeface="Times New Roman" panose="02020603050405020304" pitchFamily="18" charset="0"/>
            </a:rPr>
            <a:t>First, the clinician covers an eye with a hand or paddle and looks for movement of the fellow eye.  The cover paddle is then removed, and the clinician looks for movement of the previously covered eye. This step is called the </a:t>
          </a:r>
          <a:r>
            <a:rPr lang="en-US" sz="2000" b="1" i="1" u="sng" dirty="0" smtClean="0">
              <a:latin typeface="Times New Roman" panose="02020603050405020304" pitchFamily="18" charset="0"/>
              <a:cs typeface="Times New Roman" panose="02020603050405020304" pitchFamily="18" charset="0"/>
            </a:rPr>
            <a:t>cover-uncover test</a:t>
          </a: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dgm:t>
    </dgm:pt>
    <dgm:pt modelId="{12135AAA-D068-41FF-AD77-EF3EC8FB7D6B}" type="parTrans" cxnId="{10832096-01BB-4C48-A57C-6AFC9F484924}">
      <dgm:prSet/>
      <dgm:spPr/>
      <dgm:t>
        <a:bodyPr/>
        <a:lstStyle/>
        <a:p>
          <a:endParaRPr lang="en-US"/>
        </a:p>
      </dgm:t>
    </dgm:pt>
    <dgm:pt modelId="{ED867E97-4912-4D58-B22D-17B346C4D8D9}" type="sibTrans" cxnId="{10832096-01BB-4C48-A57C-6AFC9F484924}">
      <dgm:prSet/>
      <dgm:spPr/>
      <dgm:t>
        <a:bodyPr/>
        <a:lstStyle/>
        <a:p>
          <a:endParaRPr lang="en-US"/>
        </a:p>
      </dgm:t>
    </dgm:pt>
    <dgm:pt modelId="{5EA703CC-99DC-429E-BCC5-8E32EE8BFECA}">
      <dgm:prSet custT="1"/>
      <dgm:spPr/>
      <dgm:t>
        <a:bodyPr/>
        <a:lstStyle/>
        <a:p>
          <a:r>
            <a:rPr lang="en-US" sz="2000" dirty="0" smtClean="0">
              <a:latin typeface="Times New Roman" panose="02020603050405020304" pitchFamily="18" charset="0"/>
              <a:cs typeface="Times New Roman" panose="02020603050405020304" pitchFamily="18" charset="0"/>
            </a:rPr>
            <a:t>The second step is called the </a:t>
          </a:r>
          <a:r>
            <a:rPr lang="en-US" sz="2000" b="1" i="1" u="sng" dirty="0" smtClean="0">
              <a:latin typeface="Times New Roman" panose="02020603050405020304" pitchFamily="18" charset="0"/>
              <a:cs typeface="Times New Roman" panose="02020603050405020304" pitchFamily="18" charset="0"/>
            </a:rPr>
            <a:t>alternating cover test</a:t>
          </a:r>
          <a:r>
            <a:rPr lang="en-US" sz="2000" dirty="0" smtClean="0">
              <a:latin typeface="Times New Roman" panose="02020603050405020304" pitchFamily="18" charset="0"/>
              <a:cs typeface="Times New Roman" panose="02020603050405020304" pitchFamily="18" charset="0"/>
            </a:rPr>
            <a:t>. Here the clinician covers an eye and moves the paddle to the next eye. While moving the paddle back-and-forth, the clinician is looking for subtle movement of each eye. The alternative cover test described here is again looking for very small </a:t>
          </a:r>
          <a:r>
            <a:rPr lang="en-US" sz="2000" dirty="0" err="1" smtClean="0">
              <a:latin typeface="Times New Roman" panose="02020603050405020304" pitchFamily="18" charset="0"/>
              <a:cs typeface="Times New Roman" panose="02020603050405020304" pitchFamily="18" charset="0"/>
            </a:rPr>
            <a:t>phoric</a:t>
          </a:r>
          <a:r>
            <a:rPr lang="en-US" sz="2000" dirty="0" smtClean="0">
              <a:latin typeface="Times New Roman" panose="02020603050405020304" pitchFamily="18" charset="0"/>
              <a:cs typeface="Times New Roman" panose="02020603050405020304" pitchFamily="18" charset="0"/>
            </a:rPr>
            <a:t> misalignment.</a:t>
          </a:r>
          <a:endParaRPr lang="en-US" sz="2000" dirty="0">
            <a:latin typeface="Times New Roman" panose="02020603050405020304" pitchFamily="18" charset="0"/>
            <a:cs typeface="Times New Roman" panose="02020603050405020304" pitchFamily="18" charset="0"/>
          </a:endParaRPr>
        </a:p>
      </dgm:t>
    </dgm:pt>
    <dgm:pt modelId="{CA3EA8B5-F8F0-4057-BF4B-ED4CD57C8FD5}" type="parTrans" cxnId="{A9E2AD13-40C8-4562-A6EE-F2A4ACD4C343}">
      <dgm:prSet/>
      <dgm:spPr/>
      <dgm:t>
        <a:bodyPr/>
        <a:lstStyle/>
        <a:p>
          <a:endParaRPr lang="en-US"/>
        </a:p>
      </dgm:t>
    </dgm:pt>
    <dgm:pt modelId="{9B60B0AB-0D58-4656-BFBF-2AC61472FD16}" type="sibTrans" cxnId="{A9E2AD13-40C8-4562-A6EE-F2A4ACD4C343}">
      <dgm:prSet/>
      <dgm:spPr/>
      <dgm:t>
        <a:bodyPr/>
        <a:lstStyle/>
        <a:p>
          <a:endParaRPr lang="en-US"/>
        </a:p>
      </dgm:t>
    </dgm:pt>
    <dgm:pt modelId="{27D3EE79-53C6-49D5-8ADB-E5472A6D18C4}">
      <dgm:prSet custT="1"/>
      <dgm:spPr/>
      <dgm:t>
        <a:bodyPr/>
        <a:lstStyle/>
        <a:p>
          <a:r>
            <a:rPr lang="en-US" sz="2000" dirty="0" smtClean="0">
              <a:latin typeface="Times New Roman" panose="02020603050405020304" pitchFamily="18" charset="0"/>
              <a:cs typeface="Times New Roman" panose="02020603050405020304" pitchFamily="18" charset="0"/>
            </a:rPr>
            <a:t>The cover test is commonly performed at distance (6m) and at near (40cm), though in some cases the cover test is performed in multiple positions of gaze</a:t>
          </a:r>
          <a:endParaRPr lang="en-US" sz="2000" dirty="0">
            <a:latin typeface="Times New Roman" panose="02020603050405020304" pitchFamily="18" charset="0"/>
            <a:cs typeface="Times New Roman" panose="02020603050405020304" pitchFamily="18" charset="0"/>
          </a:endParaRPr>
        </a:p>
      </dgm:t>
    </dgm:pt>
    <dgm:pt modelId="{781F80E8-5238-46D3-BE16-E85EF47F4565}" type="parTrans" cxnId="{042B8012-C5A1-4DD0-AC6A-46120A27F21C}">
      <dgm:prSet/>
      <dgm:spPr/>
      <dgm:t>
        <a:bodyPr/>
        <a:lstStyle/>
        <a:p>
          <a:endParaRPr lang="en-US"/>
        </a:p>
      </dgm:t>
    </dgm:pt>
    <dgm:pt modelId="{4B604B78-C5A2-4BC8-9787-3728FAC870E2}" type="sibTrans" cxnId="{042B8012-C5A1-4DD0-AC6A-46120A27F21C}">
      <dgm:prSet/>
      <dgm:spPr/>
      <dgm:t>
        <a:bodyPr/>
        <a:lstStyle/>
        <a:p>
          <a:endParaRPr lang="en-US"/>
        </a:p>
      </dgm:t>
    </dgm:pt>
    <dgm:pt modelId="{97DB39DC-4911-4BE6-83C6-8187385D8365}" type="pres">
      <dgm:prSet presAssocID="{B2192A0F-B3E7-408D-9478-A5598CB5EAF5}" presName="linear" presStyleCnt="0">
        <dgm:presLayoutVars>
          <dgm:animLvl val="lvl"/>
          <dgm:resizeHandles val="exact"/>
        </dgm:presLayoutVars>
      </dgm:prSet>
      <dgm:spPr/>
      <dgm:t>
        <a:bodyPr/>
        <a:lstStyle/>
        <a:p>
          <a:endParaRPr lang="en-US"/>
        </a:p>
      </dgm:t>
    </dgm:pt>
    <dgm:pt modelId="{4C52CD7B-7471-419F-968A-2A5C8FEF0DD9}" type="pres">
      <dgm:prSet presAssocID="{978322C4-8FBA-4B0C-B837-8817F3A5EDA4}" presName="parentText" presStyleLbl="node1" presStyleIdx="0" presStyleCnt="1">
        <dgm:presLayoutVars>
          <dgm:chMax val="0"/>
          <dgm:bulletEnabled val="1"/>
        </dgm:presLayoutVars>
      </dgm:prSet>
      <dgm:spPr/>
      <dgm:t>
        <a:bodyPr/>
        <a:lstStyle/>
        <a:p>
          <a:endParaRPr lang="en-US"/>
        </a:p>
      </dgm:t>
    </dgm:pt>
    <dgm:pt modelId="{DAFC8CB2-87D4-43F3-8BA5-6973809349B2}" type="pres">
      <dgm:prSet presAssocID="{978322C4-8FBA-4B0C-B837-8817F3A5EDA4}" presName="childText" presStyleLbl="revTx" presStyleIdx="0" presStyleCnt="1">
        <dgm:presLayoutVars>
          <dgm:bulletEnabled val="1"/>
        </dgm:presLayoutVars>
      </dgm:prSet>
      <dgm:spPr/>
      <dgm:t>
        <a:bodyPr/>
        <a:lstStyle/>
        <a:p>
          <a:endParaRPr lang="en-US"/>
        </a:p>
      </dgm:t>
    </dgm:pt>
  </dgm:ptLst>
  <dgm:cxnLst>
    <dgm:cxn modelId="{8FB46527-064D-4BEC-912F-553F84DDF583}" type="presOf" srcId="{978322C4-8FBA-4B0C-B837-8817F3A5EDA4}" destId="{4C52CD7B-7471-419F-968A-2A5C8FEF0DD9}" srcOrd="0" destOrd="0" presId="urn:microsoft.com/office/officeart/2005/8/layout/vList2"/>
    <dgm:cxn modelId="{4B3F0B80-9913-43FF-A4F0-3FC56E3F6D31}" type="presOf" srcId="{27D3EE79-53C6-49D5-8ADB-E5472A6D18C4}" destId="{DAFC8CB2-87D4-43F3-8BA5-6973809349B2}" srcOrd="0" destOrd="2" presId="urn:microsoft.com/office/officeart/2005/8/layout/vList2"/>
    <dgm:cxn modelId="{A9E2AD13-40C8-4562-A6EE-F2A4ACD4C343}" srcId="{978322C4-8FBA-4B0C-B837-8817F3A5EDA4}" destId="{5EA703CC-99DC-429E-BCC5-8E32EE8BFECA}" srcOrd="1" destOrd="0" parTransId="{CA3EA8B5-F8F0-4057-BF4B-ED4CD57C8FD5}" sibTransId="{9B60B0AB-0D58-4656-BFBF-2AC61472FD16}"/>
    <dgm:cxn modelId="{10832096-01BB-4C48-A57C-6AFC9F484924}" srcId="{978322C4-8FBA-4B0C-B837-8817F3A5EDA4}" destId="{75B15677-B9FF-46AF-BF4B-EAE853F6BF8B}" srcOrd="0" destOrd="0" parTransId="{12135AAA-D068-41FF-AD77-EF3EC8FB7D6B}" sibTransId="{ED867E97-4912-4D58-B22D-17B346C4D8D9}"/>
    <dgm:cxn modelId="{ACE31D97-4C45-417B-80CC-A1F54F414766}" type="presOf" srcId="{5EA703CC-99DC-429E-BCC5-8E32EE8BFECA}" destId="{DAFC8CB2-87D4-43F3-8BA5-6973809349B2}" srcOrd="0" destOrd="1" presId="urn:microsoft.com/office/officeart/2005/8/layout/vList2"/>
    <dgm:cxn modelId="{042B8012-C5A1-4DD0-AC6A-46120A27F21C}" srcId="{978322C4-8FBA-4B0C-B837-8817F3A5EDA4}" destId="{27D3EE79-53C6-49D5-8ADB-E5472A6D18C4}" srcOrd="2" destOrd="0" parTransId="{781F80E8-5238-46D3-BE16-E85EF47F4565}" sibTransId="{4B604B78-C5A2-4BC8-9787-3728FAC870E2}"/>
    <dgm:cxn modelId="{AF7494E0-8615-423B-A8A1-1131838ED73C}" type="presOf" srcId="{B2192A0F-B3E7-408D-9478-A5598CB5EAF5}" destId="{97DB39DC-4911-4BE6-83C6-8187385D8365}" srcOrd="0" destOrd="0" presId="urn:microsoft.com/office/officeart/2005/8/layout/vList2"/>
    <dgm:cxn modelId="{FFDC253A-04B4-4F74-824A-7DD580D6ADFC}" type="presOf" srcId="{75B15677-B9FF-46AF-BF4B-EAE853F6BF8B}" destId="{DAFC8CB2-87D4-43F3-8BA5-6973809349B2}" srcOrd="0" destOrd="0" presId="urn:microsoft.com/office/officeart/2005/8/layout/vList2"/>
    <dgm:cxn modelId="{3C6FD027-CE21-468D-8988-186300382A5F}" srcId="{B2192A0F-B3E7-408D-9478-A5598CB5EAF5}" destId="{978322C4-8FBA-4B0C-B837-8817F3A5EDA4}" srcOrd="0" destOrd="0" parTransId="{79D388D6-212A-4755-A441-B4A948B467B0}" sibTransId="{E2B2FE3E-C7EB-4105-9600-C5E2FF754909}"/>
    <dgm:cxn modelId="{F44E78C5-194F-4A26-B4CF-7B29E2453A9A}" type="presParOf" srcId="{97DB39DC-4911-4BE6-83C6-8187385D8365}" destId="{4C52CD7B-7471-419F-968A-2A5C8FEF0DD9}" srcOrd="0" destOrd="0" presId="urn:microsoft.com/office/officeart/2005/8/layout/vList2"/>
    <dgm:cxn modelId="{50455F4D-5AEB-418D-8295-57994EA2D899}" type="presParOf" srcId="{97DB39DC-4911-4BE6-83C6-8187385D8365}" destId="{DAFC8CB2-87D4-43F3-8BA5-6973809349B2}"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8A2B6C91-59D6-46B6-B656-5F4F685E9DD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AC4755-ED2C-4640-AC44-30DEA51FD546}">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The prism cover test </a:t>
          </a:r>
          <a:endParaRPr lang="en-US" sz="2000" dirty="0">
            <a:latin typeface="Times New Roman" panose="02020603050405020304" pitchFamily="18" charset="0"/>
            <a:cs typeface="Times New Roman" panose="02020603050405020304" pitchFamily="18" charset="0"/>
          </a:endParaRPr>
        </a:p>
      </dgm:t>
    </dgm:pt>
    <dgm:pt modelId="{9E520224-FEE1-48E3-8E99-95BAC2C57209}" type="parTrans" cxnId="{E8F8F099-E9D5-4830-8979-AE1692AB851F}">
      <dgm:prSet/>
      <dgm:spPr/>
      <dgm:t>
        <a:bodyPr/>
        <a:lstStyle/>
        <a:p>
          <a:endParaRPr lang="en-US"/>
        </a:p>
      </dgm:t>
    </dgm:pt>
    <dgm:pt modelId="{49C60F1E-5EC9-4EE3-A1CD-747E5D0BE74D}" type="sibTrans" cxnId="{E8F8F099-E9D5-4830-8979-AE1692AB851F}">
      <dgm:prSet/>
      <dgm:spPr/>
      <dgm:t>
        <a:bodyPr/>
        <a:lstStyle/>
        <a:p>
          <a:endParaRPr lang="en-US"/>
        </a:p>
      </dgm:t>
    </dgm:pt>
    <dgm:pt modelId="{32A1821B-C550-44C3-BF65-C38562D833C5}">
      <dgm:prSet phldrT="[Text]" custT="1"/>
      <dgm:spPr/>
      <dgm:t>
        <a:bodyPr/>
        <a:lstStyle/>
        <a:p>
          <a:r>
            <a:rPr lang="en-US" sz="2000" dirty="0" smtClean="0">
              <a:latin typeface="Times New Roman" panose="02020603050405020304" pitchFamily="18" charset="0"/>
              <a:cs typeface="Times New Roman" panose="02020603050405020304" pitchFamily="18" charset="0"/>
            </a:rPr>
            <a:t>is similar to the alternate cover test, with the </a:t>
          </a:r>
          <a:r>
            <a:rPr lang="en-US" sz="2000" u="sng" dirty="0" smtClean="0">
              <a:latin typeface="Times New Roman" panose="02020603050405020304" pitchFamily="18" charset="0"/>
              <a:cs typeface="Times New Roman" panose="02020603050405020304" pitchFamily="18" charset="0"/>
            </a:rPr>
            <a:t>addition of a prism </a:t>
          </a:r>
          <a:r>
            <a:rPr lang="en-US" sz="2000" dirty="0" smtClean="0">
              <a:latin typeface="Times New Roman" panose="02020603050405020304" pitchFamily="18" charset="0"/>
              <a:cs typeface="Times New Roman" panose="02020603050405020304" pitchFamily="18" charset="0"/>
            </a:rPr>
            <a:t>held over one eye The magnitude of a </a:t>
          </a:r>
          <a:r>
            <a:rPr lang="en-US" sz="2000" dirty="0" err="1" smtClean="0">
              <a:latin typeface="Times New Roman" panose="02020603050405020304" pitchFamily="18" charset="0"/>
              <a:cs typeface="Times New Roman" panose="02020603050405020304" pitchFamily="18" charset="0"/>
            </a:rPr>
            <a:t>phoria</a:t>
          </a:r>
          <a:r>
            <a:rPr lang="en-US" sz="2000" dirty="0" smtClean="0">
              <a:latin typeface="Times New Roman" panose="02020603050405020304" pitchFamily="18" charset="0"/>
              <a:cs typeface="Times New Roman" panose="02020603050405020304" pitchFamily="18" charset="0"/>
            </a:rPr>
            <a:t> or </a:t>
          </a:r>
          <a:r>
            <a:rPr lang="en-US" sz="2000" dirty="0" err="1" smtClean="0">
              <a:latin typeface="Times New Roman" panose="02020603050405020304" pitchFamily="18" charset="0"/>
              <a:cs typeface="Times New Roman" panose="02020603050405020304" pitchFamily="18" charset="0"/>
            </a:rPr>
            <a:t>tropia</a:t>
          </a:r>
          <a:r>
            <a:rPr lang="en-US" sz="2000" dirty="0" smtClean="0">
              <a:latin typeface="Times New Roman" panose="02020603050405020304" pitchFamily="18" charset="0"/>
              <a:cs typeface="Times New Roman" panose="02020603050405020304" pitchFamily="18" charset="0"/>
            </a:rPr>
            <a:t> (strabismus) is often graded with prism lenses to estimate how much prism is needed to stop (to neutralize) the eye from moving during the cover test.</a:t>
          </a:r>
          <a:endParaRPr lang="en-US" sz="2000" u="sng" dirty="0">
            <a:latin typeface="Times New Roman" panose="02020603050405020304" pitchFamily="18" charset="0"/>
            <a:cs typeface="Times New Roman" panose="02020603050405020304" pitchFamily="18" charset="0"/>
          </a:endParaRPr>
        </a:p>
      </dgm:t>
    </dgm:pt>
    <dgm:pt modelId="{F6C6C66F-4F07-437A-A2EE-D20D3A95CFE1}" type="parTrans" cxnId="{BA12F99A-B475-4F03-B216-358DE90D35AE}">
      <dgm:prSet/>
      <dgm:spPr/>
      <dgm:t>
        <a:bodyPr/>
        <a:lstStyle/>
        <a:p>
          <a:endParaRPr lang="en-US"/>
        </a:p>
      </dgm:t>
    </dgm:pt>
    <dgm:pt modelId="{7599FF6D-1BB9-403B-8BC4-DE04DC5313D6}" type="sibTrans" cxnId="{BA12F99A-B475-4F03-B216-358DE90D35AE}">
      <dgm:prSet/>
      <dgm:spPr/>
      <dgm:t>
        <a:bodyPr/>
        <a:lstStyle/>
        <a:p>
          <a:endParaRPr lang="en-US"/>
        </a:p>
      </dgm:t>
    </dgm:pt>
    <dgm:pt modelId="{BC546BED-8512-446B-958F-5AE501B8339B}">
      <dgm:prSet custT="1"/>
      <dgm:spPr/>
      <dgm:t>
        <a:bodyPr/>
        <a:lstStyle/>
        <a:p>
          <a:endParaRPr lang="en-US" sz="2000" dirty="0">
            <a:latin typeface="Times New Roman" panose="02020603050405020304" pitchFamily="18" charset="0"/>
            <a:cs typeface="Times New Roman" panose="02020603050405020304" pitchFamily="18" charset="0"/>
          </a:endParaRPr>
        </a:p>
      </dgm:t>
    </dgm:pt>
    <dgm:pt modelId="{52FCD803-9B2B-49D0-8E95-4DE5691B766D}" type="parTrans" cxnId="{15F28714-91D0-4584-8807-996ACC624CC6}">
      <dgm:prSet/>
      <dgm:spPr/>
      <dgm:t>
        <a:bodyPr/>
        <a:lstStyle/>
        <a:p>
          <a:endParaRPr lang="en-US"/>
        </a:p>
      </dgm:t>
    </dgm:pt>
    <dgm:pt modelId="{0E0E752D-FA05-4450-A52E-D834F977ACB9}" type="sibTrans" cxnId="{15F28714-91D0-4584-8807-996ACC624CC6}">
      <dgm:prSet/>
      <dgm:spPr/>
      <dgm:t>
        <a:bodyPr/>
        <a:lstStyle/>
        <a:p>
          <a:endParaRPr lang="en-US"/>
        </a:p>
      </dgm:t>
    </dgm:pt>
    <dgm:pt modelId="{A1414401-593C-4AF6-86CC-6C18FFCF6D9D}" type="pres">
      <dgm:prSet presAssocID="{8A2B6C91-59D6-46B6-B656-5F4F685E9DD4}" presName="linear" presStyleCnt="0">
        <dgm:presLayoutVars>
          <dgm:animLvl val="lvl"/>
          <dgm:resizeHandles val="exact"/>
        </dgm:presLayoutVars>
      </dgm:prSet>
      <dgm:spPr/>
      <dgm:t>
        <a:bodyPr/>
        <a:lstStyle/>
        <a:p>
          <a:endParaRPr lang="en-US"/>
        </a:p>
      </dgm:t>
    </dgm:pt>
    <dgm:pt modelId="{E9E416AA-E308-4CC9-B07E-B2432F06A971}" type="pres">
      <dgm:prSet presAssocID="{44AC4755-ED2C-4640-AC44-30DEA51FD546}" presName="parentText" presStyleLbl="node1" presStyleIdx="0" presStyleCnt="1" custLinFactNeighborX="-528" custLinFactNeighborY="-5072">
        <dgm:presLayoutVars>
          <dgm:chMax val="0"/>
          <dgm:bulletEnabled val="1"/>
        </dgm:presLayoutVars>
      </dgm:prSet>
      <dgm:spPr/>
      <dgm:t>
        <a:bodyPr/>
        <a:lstStyle/>
        <a:p>
          <a:endParaRPr lang="en-US"/>
        </a:p>
      </dgm:t>
    </dgm:pt>
    <dgm:pt modelId="{74D5DC27-D3DE-4A8F-A0F6-98EE9B9CAB39}" type="pres">
      <dgm:prSet presAssocID="{44AC4755-ED2C-4640-AC44-30DEA51FD546}" presName="childText" presStyleLbl="revTx" presStyleIdx="0" presStyleCnt="1">
        <dgm:presLayoutVars>
          <dgm:bulletEnabled val="1"/>
        </dgm:presLayoutVars>
      </dgm:prSet>
      <dgm:spPr/>
      <dgm:t>
        <a:bodyPr/>
        <a:lstStyle/>
        <a:p>
          <a:endParaRPr lang="en-US"/>
        </a:p>
      </dgm:t>
    </dgm:pt>
  </dgm:ptLst>
  <dgm:cxnLst>
    <dgm:cxn modelId="{E8F8F099-E9D5-4830-8979-AE1692AB851F}" srcId="{8A2B6C91-59D6-46B6-B656-5F4F685E9DD4}" destId="{44AC4755-ED2C-4640-AC44-30DEA51FD546}" srcOrd="0" destOrd="0" parTransId="{9E520224-FEE1-48E3-8E99-95BAC2C57209}" sibTransId="{49C60F1E-5EC9-4EE3-A1CD-747E5D0BE74D}"/>
    <dgm:cxn modelId="{BA12F99A-B475-4F03-B216-358DE90D35AE}" srcId="{44AC4755-ED2C-4640-AC44-30DEA51FD546}" destId="{32A1821B-C550-44C3-BF65-C38562D833C5}" srcOrd="0" destOrd="0" parTransId="{F6C6C66F-4F07-437A-A2EE-D20D3A95CFE1}" sibTransId="{7599FF6D-1BB9-403B-8BC4-DE04DC5313D6}"/>
    <dgm:cxn modelId="{15F28714-91D0-4584-8807-996ACC624CC6}" srcId="{44AC4755-ED2C-4640-AC44-30DEA51FD546}" destId="{BC546BED-8512-446B-958F-5AE501B8339B}" srcOrd="1" destOrd="0" parTransId="{52FCD803-9B2B-49D0-8E95-4DE5691B766D}" sibTransId="{0E0E752D-FA05-4450-A52E-D834F977ACB9}"/>
    <dgm:cxn modelId="{E063EC85-D071-4B6E-A337-920763DAD434}" type="presOf" srcId="{BC546BED-8512-446B-958F-5AE501B8339B}" destId="{74D5DC27-D3DE-4A8F-A0F6-98EE9B9CAB39}" srcOrd="0" destOrd="1" presId="urn:microsoft.com/office/officeart/2005/8/layout/vList2"/>
    <dgm:cxn modelId="{B74FD5D8-DD6D-411D-A7C0-90222132510D}" type="presOf" srcId="{44AC4755-ED2C-4640-AC44-30DEA51FD546}" destId="{E9E416AA-E308-4CC9-B07E-B2432F06A971}" srcOrd="0" destOrd="0" presId="urn:microsoft.com/office/officeart/2005/8/layout/vList2"/>
    <dgm:cxn modelId="{DFBD92B7-A26B-4385-85EA-7CCEE960D199}" type="presOf" srcId="{8A2B6C91-59D6-46B6-B656-5F4F685E9DD4}" destId="{A1414401-593C-4AF6-86CC-6C18FFCF6D9D}" srcOrd="0" destOrd="0" presId="urn:microsoft.com/office/officeart/2005/8/layout/vList2"/>
    <dgm:cxn modelId="{885AC309-E2EB-4718-B56C-3CC00708A356}" type="presOf" srcId="{32A1821B-C550-44C3-BF65-C38562D833C5}" destId="{74D5DC27-D3DE-4A8F-A0F6-98EE9B9CAB39}" srcOrd="0" destOrd="0" presId="urn:microsoft.com/office/officeart/2005/8/layout/vList2"/>
    <dgm:cxn modelId="{B22CC0ED-1FEB-4155-9B3C-200412D4F3B8}" type="presParOf" srcId="{A1414401-593C-4AF6-86CC-6C18FFCF6D9D}" destId="{E9E416AA-E308-4CC9-B07E-B2432F06A971}" srcOrd="0" destOrd="0" presId="urn:microsoft.com/office/officeart/2005/8/layout/vList2"/>
    <dgm:cxn modelId="{D9089F61-F863-46CE-9825-44A17B475172}" type="presParOf" srcId="{A1414401-593C-4AF6-86CC-6C18FFCF6D9D}" destId="{74D5DC27-D3DE-4A8F-A0F6-98EE9B9CAB39}"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9BFEBE7C-1FA5-48FC-96A5-D1E51069A862}" type="doc">
      <dgm:prSet loTypeId="urn:microsoft.com/office/officeart/2005/8/layout/hierarchy4" loCatId="list" qsTypeId="urn:microsoft.com/office/officeart/2005/8/quickstyle/simple1" qsCatId="simple" csTypeId="urn:microsoft.com/office/officeart/2005/8/colors/accent1_2" csCatId="accent1" phldr="1"/>
      <dgm:spPr/>
      <dgm:t>
        <a:bodyPr/>
        <a:lstStyle/>
        <a:p>
          <a:endParaRPr lang="en-US"/>
        </a:p>
      </dgm:t>
    </dgm:pt>
    <dgm:pt modelId="{D6AD22F9-BBD4-412C-B310-7167F992AF35}">
      <dgm:prSet phldrT="[Text]" custT="1"/>
      <dgm:spPr/>
      <dgm:t>
        <a:bodyPr/>
        <a:lstStyle/>
        <a:p>
          <a:r>
            <a:rPr lang="en-US" sz="2400" dirty="0" smtClean="0">
              <a:latin typeface="Times New Roman" panose="02020603050405020304" pitchFamily="18" charset="0"/>
              <a:cs typeface="Times New Roman" panose="02020603050405020304" pitchFamily="18" charset="0"/>
            </a:rPr>
            <a:t>Cover-uncover test</a:t>
          </a:r>
          <a:endParaRPr lang="en-US" sz="2400" dirty="0">
            <a:latin typeface="Times New Roman" panose="02020603050405020304" pitchFamily="18" charset="0"/>
            <a:cs typeface="Times New Roman" panose="02020603050405020304" pitchFamily="18" charset="0"/>
          </a:endParaRPr>
        </a:p>
      </dgm:t>
    </dgm:pt>
    <dgm:pt modelId="{4A7DC663-E003-4B22-8627-D7C47AADE7B3}" type="parTrans" cxnId="{F0DA5BF2-EDBB-42D1-9E56-AD418C44646E}">
      <dgm:prSet/>
      <dgm:spPr/>
      <dgm:t>
        <a:bodyPr/>
        <a:lstStyle/>
        <a:p>
          <a:endParaRPr lang="en-US"/>
        </a:p>
      </dgm:t>
    </dgm:pt>
    <dgm:pt modelId="{1AF907E0-DEF2-433A-8E84-C23B392BEAC7}" type="sibTrans" cxnId="{F0DA5BF2-EDBB-42D1-9E56-AD418C44646E}">
      <dgm:prSet/>
      <dgm:spPr/>
      <dgm:t>
        <a:bodyPr/>
        <a:lstStyle/>
        <a:p>
          <a:endParaRPr lang="en-US"/>
        </a:p>
      </dgm:t>
    </dgm:pt>
    <dgm:pt modelId="{139585CF-32EA-449F-9132-D318DD4C4933}">
      <dgm:prSet phldrT="[Text]" custT="1"/>
      <dgm:spPr/>
      <dgm:t>
        <a:bodyPr/>
        <a:lstStyle/>
        <a:p>
          <a:r>
            <a:rPr lang="en-US" sz="2000" dirty="0" smtClean="0">
              <a:latin typeface="Times New Roman" panose="02020603050405020304" pitchFamily="18" charset="0"/>
              <a:cs typeface="Times New Roman" panose="02020603050405020304" pitchFamily="18" charset="0"/>
            </a:rPr>
            <a:t>PHORIA</a:t>
          </a:r>
          <a:endParaRPr lang="en-US" sz="2000" dirty="0">
            <a:latin typeface="Times New Roman" panose="02020603050405020304" pitchFamily="18" charset="0"/>
            <a:cs typeface="Times New Roman" panose="02020603050405020304" pitchFamily="18" charset="0"/>
          </a:endParaRPr>
        </a:p>
      </dgm:t>
    </dgm:pt>
    <dgm:pt modelId="{DDAB85B7-A3E9-45D1-9C1A-8009E851435B}" type="parTrans" cxnId="{3420ED50-80AE-40D9-B022-F3DAC611D151}">
      <dgm:prSet/>
      <dgm:spPr/>
      <dgm:t>
        <a:bodyPr/>
        <a:lstStyle/>
        <a:p>
          <a:endParaRPr lang="en-US"/>
        </a:p>
      </dgm:t>
    </dgm:pt>
    <dgm:pt modelId="{331FB409-F874-4AE9-B84D-C73D4FE80F9F}" type="sibTrans" cxnId="{3420ED50-80AE-40D9-B022-F3DAC611D151}">
      <dgm:prSet/>
      <dgm:spPr/>
      <dgm:t>
        <a:bodyPr/>
        <a:lstStyle/>
        <a:p>
          <a:endParaRPr lang="en-US"/>
        </a:p>
      </dgm:t>
    </dgm:pt>
    <dgm:pt modelId="{BFBEAC8D-8929-4426-98E2-9C0294F8B1AC}">
      <dgm:prSet phldrT="[Text]" custT="1"/>
      <dgm:spPr/>
      <dgm:t>
        <a:bodyPr/>
        <a:lstStyle/>
        <a:p>
          <a:r>
            <a:rPr lang="en-US" sz="2000" dirty="0" smtClean="0">
              <a:latin typeface="Times New Roman" panose="02020603050405020304" pitchFamily="18" charset="0"/>
              <a:cs typeface="Times New Roman" panose="02020603050405020304" pitchFamily="18" charset="0"/>
            </a:rPr>
            <a:t>TROPIA</a:t>
          </a:r>
          <a:endParaRPr lang="en-US" sz="2000" dirty="0">
            <a:latin typeface="Times New Roman" panose="02020603050405020304" pitchFamily="18" charset="0"/>
            <a:cs typeface="Times New Roman" panose="02020603050405020304" pitchFamily="18" charset="0"/>
          </a:endParaRPr>
        </a:p>
      </dgm:t>
    </dgm:pt>
    <dgm:pt modelId="{DBE0A188-ED84-4626-8C73-19B7086AC671}" type="parTrans" cxnId="{662F4FD9-09F9-4269-B0E7-24F1D514ECB3}">
      <dgm:prSet/>
      <dgm:spPr/>
      <dgm:t>
        <a:bodyPr/>
        <a:lstStyle/>
        <a:p>
          <a:endParaRPr lang="en-US"/>
        </a:p>
      </dgm:t>
    </dgm:pt>
    <dgm:pt modelId="{30F7E645-B439-41E5-8A2A-CFC3F4363F6E}" type="sibTrans" cxnId="{662F4FD9-09F9-4269-B0E7-24F1D514ECB3}">
      <dgm:prSet/>
      <dgm:spPr/>
      <dgm:t>
        <a:bodyPr/>
        <a:lstStyle/>
        <a:p>
          <a:endParaRPr lang="en-US"/>
        </a:p>
      </dgm:t>
    </dgm:pt>
    <dgm:pt modelId="{4D458ED4-2A7D-4EE0-8780-6E421D362AE3}" type="pres">
      <dgm:prSet presAssocID="{9BFEBE7C-1FA5-48FC-96A5-D1E51069A862}" presName="Name0" presStyleCnt="0">
        <dgm:presLayoutVars>
          <dgm:chPref val="1"/>
          <dgm:dir/>
          <dgm:animOne val="branch"/>
          <dgm:animLvl val="lvl"/>
          <dgm:resizeHandles/>
        </dgm:presLayoutVars>
      </dgm:prSet>
      <dgm:spPr/>
      <dgm:t>
        <a:bodyPr/>
        <a:lstStyle/>
        <a:p>
          <a:endParaRPr lang="en-US"/>
        </a:p>
      </dgm:t>
    </dgm:pt>
    <dgm:pt modelId="{8DE3581B-390D-4162-821F-0414ED3847BE}" type="pres">
      <dgm:prSet presAssocID="{D6AD22F9-BBD4-412C-B310-7167F992AF35}" presName="vertOne" presStyleCnt="0"/>
      <dgm:spPr/>
    </dgm:pt>
    <dgm:pt modelId="{31296A19-884E-48D8-8F94-8781F706DE13}" type="pres">
      <dgm:prSet presAssocID="{D6AD22F9-BBD4-412C-B310-7167F992AF35}" presName="txOne" presStyleLbl="node0" presStyleIdx="0" presStyleCnt="1" custLinFactNeighborX="37" custLinFactNeighborY="17119">
        <dgm:presLayoutVars>
          <dgm:chPref val="3"/>
        </dgm:presLayoutVars>
      </dgm:prSet>
      <dgm:spPr/>
      <dgm:t>
        <a:bodyPr/>
        <a:lstStyle/>
        <a:p>
          <a:endParaRPr lang="en-US"/>
        </a:p>
      </dgm:t>
    </dgm:pt>
    <dgm:pt modelId="{33549F2A-E3F2-44A1-9703-6E898C652894}" type="pres">
      <dgm:prSet presAssocID="{D6AD22F9-BBD4-412C-B310-7167F992AF35}" presName="parTransOne" presStyleCnt="0"/>
      <dgm:spPr/>
    </dgm:pt>
    <dgm:pt modelId="{F5CDF7C0-2422-41BC-8A56-4126DA7C05FB}" type="pres">
      <dgm:prSet presAssocID="{D6AD22F9-BBD4-412C-B310-7167F992AF35}" presName="horzOne" presStyleCnt="0"/>
      <dgm:spPr/>
    </dgm:pt>
    <dgm:pt modelId="{888E12BF-4F57-4BA8-8996-82D4E40C6845}" type="pres">
      <dgm:prSet presAssocID="{BFBEAC8D-8929-4426-98E2-9C0294F8B1AC}" presName="vertTwo" presStyleCnt="0"/>
      <dgm:spPr/>
    </dgm:pt>
    <dgm:pt modelId="{B96EC2C9-34EB-4FAC-A837-0EB040C4847F}" type="pres">
      <dgm:prSet presAssocID="{BFBEAC8D-8929-4426-98E2-9C0294F8B1AC}" presName="txTwo" presStyleLbl="node2" presStyleIdx="0" presStyleCnt="2" custLinFactNeighborX="1306" custLinFactNeighborY="-8498">
        <dgm:presLayoutVars>
          <dgm:chPref val="3"/>
        </dgm:presLayoutVars>
      </dgm:prSet>
      <dgm:spPr/>
      <dgm:t>
        <a:bodyPr/>
        <a:lstStyle/>
        <a:p>
          <a:endParaRPr lang="en-US"/>
        </a:p>
      </dgm:t>
    </dgm:pt>
    <dgm:pt modelId="{9F20695E-B7A5-4478-8BAA-2D1F05CF5A63}" type="pres">
      <dgm:prSet presAssocID="{BFBEAC8D-8929-4426-98E2-9C0294F8B1AC}" presName="horzTwo" presStyleCnt="0"/>
      <dgm:spPr/>
    </dgm:pt>
    <dgm:pt modelId="{DFD1E69F-FA7E-4497-843E-969823C5A0C1}" type="pres">
      <dgm:prSet presAssocID="{30F7E645-B439-41E5-8A2A-CFC3F4363F6E}" presName="sibSpaceTwo" presStyleCnt="0"/>
      <dgm:spPr/>
    </dgm:pt>
    <dgm:pt modelId="{621C1E69-B89E-4071-8278-2202A0107BAA}" type="pres">
      <dgm:prSet presAssocID="{139585CF-32EA-449F-9132-D318DD4C4933}" presName="vertTwo" presStyleCnt="0"/>
      <dgm:spPr/>
    </dgm:pt>
    <dgm:pt modelId="{76141428-223A-47E9-809E-BDE23170E9C9}" type="pres">
      <dgm:prSet presAssocID="{139585CF-32EA-449F-9132-D318DD4C4933}" presName="txTwo" presStyleLbl="node2" presStyleIdx="1" presStyleCnt="2">
        <dgm:presLayoutVars>
          <dgm:chPref val="3"/>
        </dgm:presLayoutVars>
      </dgm:prSet>
      <dgm:spPr/>
      <dgm:t>
        <a:bodyPr/>
        <a:lstStyle/>
        <a:p>
          <a:endParaRPr lang="en-US"/>
        </a:p>
      </dgm:t>
    </dgm:pt>
    <dgm:pt modelId="{57F07ED5-EBB9-48CA-805B-21790C76A3B9}" type="pres">
      <dgm:prSet presAssocID="{139585CF-32EA-449F-9132-D318DD4C4933}" presName="horzTwo" presStyleCnt="0"/>
      <dgm:spPr/>
    </dgm:pt>
  </dgm:ptLst>
  <dgm:cxnLst>
    <dgm:cxn modelId="{094EF1B4-A4A8-4996-AEBB-73F69741F6C4}" type="presOf" srcId="{BFBEAC8D-8929-4426-98E2-9C0294F8B1AC}" destId="{B96EC2C9-34EB-4FAC-A837-0EB040C4847F}" srcOrd="0" destOrd="0" presId="urn:microsoft.com/office/officeart/2005/8/layout/hierarchy4"/>
    <dgm:cxn modelId="{F0DA5BF2-EDBB-42D1-9E56-AD418C44646E}" srcId="{9BFEBE7C-1FA5-48FC-96A5-D1E51069A862}" destId="{D6AD22F9-BBD4-412C-B310-7167F992AF35}" srcOrd="0" destOrd="0" parTransId="{4A7DC663-E003-4B22-8627-D7C47AADE7B3}" sibTransId="{1AF907E0-DEF2-433A-8E84-C23B392BEAC7}"/>
    <dgm:cxn modelId="{ACEEED98-D86A-4032-80B6-0389D4F8491B}" type="presOf" srcId="{9BFEBE7C-1FA5-48FC-96A5-D1E51069A862}" destId="{4D458ED4-2A7D-4EE0-8780-6E421D362AE3}" srcOrd="0" destOrd="0" presId="urn:microsoft.com/office/officeart/2005/8/layout/hierarchy4"/>
    <dgm:cxn modelId="{BFFF6F35-1D95-4E3B-AAAB-C2EF498CE9D4}" type="presOf" srcId="{D6AD22F9-BBD4-412C-B310-7167F992AF35}" destId="{31296A19-884E-48D8-8F94-8781F706DE13}" srcOrd="0" destOrd="0" presId="urn:microsoft.com/office/officeart/2005/8/layout/hierarchy4"/>
    <dgm:cxn modelId="{3420ED50-80AE-40D9-B022-F3DAC611D151}" srcId="{D6AD22F9-BBD4-412C-B310-7167F992AF35}" destId="{139585CF-32EA-449F-9132-D318DD4C4933}" srcOrd="1" destOrd="0" parTransId="{DDAB85B7-A3E9-45D1-9C1A-8009E851435B}" sibTransId="{331FB409-F874-4AE9-B84D-C73D4FE80F9F}"/>
    <dgm:cxn modelId="{F6E606BD-93FF-4FB1-9558-8B1B19DA3B68}" type="presOf" srcId="{139585CF-32EA-449F-9132-D318DD4C4933}" destId="{76141428-223A-47E9-809E-BDE23170E9C9}" srcOrd="0" destOrd="0" presId="urn:microsoft.com/office/officeart/2005/8/layout/hierarchy4"/>
    <dgm:cxn modelId="{662F4FD9-09F9-4269-B0E7-24F1D514ECB3}" srcId="{D6AD22F9-BBD4-412C-B310-7167F992AF35}" destId="{BFBEAC8D-8929-4426-98E2-9C0294F8B1AC}" srcOrd="0" destOrd="0" parTransId="{DBE0A188-ED84-4626-8C73-19B7086AC671}" sibTransId="{30F7E645-B439-41E5-8A2A-CFC3F4363F6E}"/>
    <dgm:cxn modelId="{F4DAD075-2037-4360-AFD4-A31BA1064196}" type="presParOf" srcId="{4D458ED4-2A7D-4EE0-8780-6E421D362AE3}" destId="{8DE3581B-390D-4162-821F-0414ED3847BE}" srcOrd="0" destOrd="0" presId="urn:microsoft.com/office/officeart/2005/8/layout/hierarchy4"/>
    <dgm:cxn modelId="{41FFE8D8-3F06-4B37-8870-C97E25B0754B}" type="presParOf" srcId="{8DE3581B-390D-4162-821F-0414ED3847BE}" destId="{31296A19-884E-48D8-8F94-8781F706DE13}" srcOrd="0" destOrd="0" presId="urn:microsoft.com/office/officeart/2005/8/layout/hierarchy4"/>
    <dgm:cxn modelId="{3AA38D26-433D-4C35-850A-4D21F57BB3EC}" type="presParOf" srcId="{8DE3581B-390D-4162-821F-0414ED3847BE}" destId="{33549F2A-E3F2-44A1-9703-6E898C652894}" srcOrd="1" destOrd="0" presId="urn:microsoft.com/office/officeart/2005/8/layout/hierarchy4"/>
    <dgm:cxn modelId="{A677C239-9938-4AA7-B16D-7B330EA9EE8B}" type="presParOf" srcId="{8DE3581B-390D-4162-821F-0414ED3847BE}" destId="{F5CDF7C0-2422-41BC-8A56-4126DA7C05FB}" srcOrd="2" destOrd="0" presId="urn:microsoft.com/office/officeart/2005/8/layout/hierarchy4"/>
    <dgm:cxn modelId="{A2C28E86-E76D-4CB5-A9F7-2359DFF7CCA3}" type="presParOf" srcId="{F5CDF7C0-2422-41BC-8A56-4126DA7C05FB}" destId="{888E12BF-4F57-4BA8-8996-82D4E40C6845}" srcOrd="0" destOrd="0" presId="urn:microsoft.com/office/officeart/2005/8/layout/hierarchy4"/>
    <dgm:cxn modelId="{E6DC36A9-C4F3-4229-9935-172E8887B748}" type="presParOf" srcId="{888E12BF-4F57-4BA8-8996-82D4E40C6845}" destId="{B96EC2C9-34EB-4FAC-A837-0EB040C4847F}" srcOrd="0" destOrd="0" presId="urn:microsoft.com/office/officeart/2005/8/layout/hierarchy4"/>
    <dgm:cxn modelId="{0223C08A-15F0-45D1-B517-FB39A78C11D8}" type="presParOf" srcId="{888E12BF-4F57-4BA8-8996-82D4E40C6845}" destId="{9F20695E-B7A5-4478-8BAA-2D1F05CF5A63}" srcOrd="1" destOrd="0" presId="urn:microsoft.com/office/officeart/2005/8/layout/hierarchy4"/>
    <dgm:cxn modelId="{B14BE7B6-22FE-4A9E-A2AC-0E9128684A7D}" type="presParOf" srcId="{F5CDF7C0-2422-41BC-8A56-4126DA7C05FB}" destId="{DFD1E69F-FA7E-4497-843E-969823C5A0C1}" srcOrd="1" destOrd="0" presId="urn:microsoft.com/office/officeart/2005/8/layout/hierarchy4"/>
    <dgm:cxn modelId="{78787FCD-F4F1-4048-9C1B-F8E85A85B91B}" type="presParOf" srcId="{F5CDF7C0-2422-41BC-8A56-4126DA7C05FB}" destId="{621C1E69-B89E-4071-8278-2202A0107BAA}" srcOrd="2" destOrd="0" presId="urn:microsoft.com/office/officeart/2005/8/layout/hierarchy4"/>
    <dgm:cxn modelId="{3DA5E75A-A05B-495A-A69E-EEEEF312AF44}" type="presParOf" srcId="{621C1E69-B89E-4071-8278-2202A0107BAA}" destId="{76141428-223A-47E9-809E-BDE23170E9C9}" srcOrd="0" destOrd="0" presId="urn:microsoft.com/office/officeart/2005/8/layout/hierarchy4"/>
    <dgm:cxn modelId="{225FD591-7707-42CF-8820-53F89991D2E5}" type="presParOf" srcId="{621C1E69-B89E-4071-8278-2202A0107BAA}" destId="{57F07ED5-EBB9-48CA-805B-21790C76A3B9}" srcOrd="1" destOrd="0" presId="urn:microsoft.com/office/officeart/2005/8/layout/hierarchy4"/>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86C4A20B-4A16-4002-BB2B-38CE6FEC1B0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0B55D508-A444-4EAB-8AD9-FD91D78EB04E}">
      <dgm:prSet phldrT="[Text]" custT="1"/>
      <dgm:spPr/>
      <dgm:t>
        <a:bodyPr/>
        <a:lstStyle/>
        <a:p>
          <a:r>
            <a:rPr lang="en-US" sz="2000" dirty="0" smtClean="0">
              <a:latin typeface="Times New Roman" panose="02020603050405020304" pitchFamily="18" charset="0"/>
              <a:cs typeface="Times New Roman" panose="02020603050405020304" pitchFamily="18" charset="0"/>
            </a:rPr>
            <a:t>COMITANT                 COCOMITANT</a:t>
          </a:r>
          <a:endParaRPr lang="en-US" sz="2000" dirty="0">
            <a:latin typeface="Times New Roman" panose="02020603050405020304" pitchFamily="18" charset="0"/>
            <a:cs typeface="Times New Roman" panose="02020603050405020304" pitchFamily="18" charset="0"/>
          </a:endParaRPr>
        </a:p>
      </dgm:t>
    </dgm:pt>
    <dgm:pt modelId="{6367761C-6324-4409-B3A9-958F1540EDF2}" type="parTrans" cxnId="{0C5C8FFF-5AD9-48FE-93E8-3CDB07461BC6}">
      <dgm:prSet/>
      <dgm:spPr/>
      <dgm:t>
        <a:bodyPr/>
        <a:lstStyle/>
        <a:p>
          <a:endParaRPr lang="en-US"/>
        </a:p>
      </dgm:t>
    </dgm:pt>
    <dgm:pt modelId="{02A80135-5527-4C1C-BF4E-B0FD8EBEE4A8}" type="sibTrans" cxnId="{0C5C8FFF-5AD9-48FE-93E8-3CDB07461BC6}">
      <dgm:prSet/>
      <dgm:spPr/>
      <dgm:t>
        <a:bodyPr/>
        <a:lstStyle/>
        <a:p>
          <a:endParaRPr lang="en-US"/>
        </a:p>
      </dgm:t>
    </dgm:pt>
    <dgm:pt modelId="{F2F73575-2B04-42A6-BB50-84B44A5F71B5}">
      <dgm:prSet phldrT="[Text]" custT="1"/>
      <dgm:spPr/>
      <dgm:t>
        <a:bodyPr/>
        <a:lstStyle/>
        <a:p>
          <a:r>
            <a:rPr lang="en-US" sz="2000" dirty="0" smtClean="0">
              <a:latin typeface="Times New Roman" panose="02020603050405020304" pitchFamily="18" charset="0"/>
              <a:cs typeface="Times New Roman" panose="02020603050405020304" pitchFamily="18" charset="0"/>
            </a:rPr>
            <a:t>different in magnitude in various positions of gaze (adult age)</a:t>
          </a:r>
          <a:endParaRPr lang="en-US" sz="2000" dirty="0">
            <a:latin typeface="Times New Roman" panose="02020603050405020304" pitchFamily="18" charset="0"/>
            <a:cs typeface="Times New Roman" panose="02020603050405020304" pitchFamily="18" charset="0"/>
          </a:endParaRPr>
        </a:p>
      </dgm:t>
    </dgm:pt>
    <dgm:pt modelId="{5C7D8171-9BFC-49A1-94AC-399C84D4F6E8}" type="parTrans" cxnId="{9EE97B3D-C3D4-46A1-B963-B92619B7FDA5}">
      <dgm:prSet/>
      <dgm:spPr/>
      <dgm:t>
        <a:bodyPr/>
        <a:lstStyle/>
        <a:p>
          <a:endParaRPr lang="en-US"/>
        </a:p>
      </dgm:t>
    </dgm:pt>
    <dgm:pt modelId="{658BCF6E-043A-458E-9A45-C67CB3443228}" type="sibTrans" cxnId="{9EE97B3D-C3D4-46A1-B963-B92619B7FDA5}">
      <dgm:prSet/>
      <dgm:spPr/>
      <dgm:t>
        <a:bodyPr/>
        <a:lstStyle/>
        <a:p>
          <a:endParaRPr lang="en-US"/>
        </a:p>
      </dgm:t>
    </dgm:pt>
    <dgm:pt modelId="{919B899A-8A3F-49AB-A0D0-798FD513F74A}">
      <dgm:prSet phldrT="[Text]" custT="1"/>
      <dgm:spPr/>
      <dgm:t>
        <a:bodyPr/>
        <a:lstStyle/>
        <a:p>
          <a:r>
            <a:rPr lang="en-US" sz="2000" dirty="0" smtClean="0">
              <a:latin typeface="Times New Roman" panose="02020603050405020304" pitchFamily="18" charset="0"/>
              <a:cs typeface="Times New Roman" panose="02020603050405020304" pitchFamily="18" charset="0"/>
            </a:rPr>
            <a:t>the same magnitude in all positions of gaze (strabismus in childhood)</a:t>
          </a:r>
          <a:endParaRPr lang="en-US" sz="2000" dirty="0">
            <a:latin typeface="Times New Roman" panose="02020603050405020304" pitchFamily="18" charset="0"/>
            <a:cs typeface="Times New Roman" panose="02020603050405020304" pitchFamily="18" charset="0"/>
          </a:endParaRPr>
        </a:p>
      </dgm:t>
    </dgm:pt>
    <dgm:pt modelId="{22135852-F508-44AE-86A1-671F6ABA886A}" type="parTrans" cxnId="{1D1C497E-EDB0-458B-BCEB-06E82D491F5A}">
      <dgm:prSet/>
      <dgm:spPr/>
      <dgm:t>
        <a:bodyPr/>
        <a:lstStyle/>
        <a:p>
          <a:endParaRPr lang="en-US"/>
        </a:p>
      </dgm:t>
    </dgm:pt>
    <dgm:pt modelId="{ACE3E4D6-D1F3-49A7-A37E-4010DF7C6042}" type="sibTrans" cxnId="{1D1C497E-EDB0-458B-BCEB-06E82D491F5A}">
      <dgm:prSet/>
      <dgm:spPr/>
      <dgm:t>
        <a:bodyPr/>
        <a:lstStyle/>
        <a:p>
          <a:endParaRPr lang="en-US"/>
        </a:p>
      </dgm:t>
    </dgm:pt>
    <dgm:pt modelId="{2818C155-E868-48FC-982F-DEF19D60DF60}">
      <dgm:prSet phldrT="[Text]" custT="1"/>
      <dgm:spPr/>
      <dgm:t>
        <a:bodyPr/>
        <a:lstStyle/>
        <a:p>
          <a:r>
            <a:rPr lang="en-US" sz="2000" dirty="0" smtClean="0">
              <a:latin typeface="Times New Roman" panose="02020603050405020304" pitchFamily="18" charset="0"/>
              <a:cs typeface="Times New Roman" panose="02020603050405020304" pitchFamily="18" charset="0"/>
            </a:rPr>
            <a:t>NOR-COMITANT INCOMITANT</a:t>
          </a:r>
          <a:endParaRPr lang="en-US" sz="2000" dirty="0">
            <a:latin typeface="Times New Roman" panose="02020603050405020304" pitchFamily="18" charset="0"/>
            <a:cs typeface="Times New Roman" panose="02020603050405020304" pitchFamily="18" charset="0"/>
          </a:endParaRPr>
        </a:p>
      </dgm:t>
    </dgm:pt>
    <dgm:pt modelId="{627F5B09-BCDD-4C22-8C61-5F7524EB3C5C}" type="parTrans" cxnId="{1C258A3C-B005-420C-AD6F-9417BCA8B0C0}">
      <dgm:prSet/>
      <dgm:spPr/>
      <dgm:t>
        <a:bodyPr/>
        <a:lstStyle/>
        <a:p>
          <a:endParaRPr lang="en-US"/>
        </a:p>
      </dgm:t>
    </dgm:pt>
    <dgm:pt modelId="{B0B1B3EE-A046-4CCE-AD5A-3D2E32A5362C}" type="sibTrans" cxnId="{1C258A3C-B005-420C-AD6F-9417BCA8B0C0}">
      <dgm:prSet/>
      <dgm:spPr/>
      <dgm:t>
        <a:bodyPr/>
        <a:lstStyle/>
        <a:p>
          <a:endParaRPr lang="en-US"/>
        </a:p>
      </dgm:t>
    </dgm:pt>
    <dgm:pt modelId="{8ED034E3-7143-465D-A228-0C2DF4EC3AC8}" type="pres">
      <dgm:prSet presAssocID="{86C4A20B-4A16-4002-BB2B-38CE6FEC1B09}" presName="Name0" presStyleCnt="0">
        <dgm:presLayoutVars>
          <dgm:dir/>
          <dgm:animLvl val="lvl"/>
          <dgm:resizeHandles val="exact"/>
        </dgm:presLayoutVars>
      </dgm:prSet>
      <dgm:spPr/>
      <dgm:t>
        <a:bodyPr/>
        <a:lstStyle/>
        <a:p>
          <a:endParaRPr lang="en-US"/>
        </a:p>
      </dgm:t>
    </dgm:pt>
    <dgm:pt modelId="{C7AFFE21-E5BD-40E3-BB11-4FC62A16B05E}" type="pres">
      <dgm:prSet presAssocID="{0B55D508-A444-4EAB-8AD9-FD91D78EB04E}" presName="linNode" presStyleCnt="0"/>
      <dgm:spPr/>
    </dgm:pt>
    <dgm:pt modelId="{ABBDE7DB-0AD7-4133-9A0D-48DCA8C4A346}" type="pres">
      <dgm:prSet presAssocID="{0B55D508-A444-4EAB-8AD9-FD91D78EB04E}" presName="parentText" presStyleLbl="node1" presStyleIdx="0" presStyleCnt="2" custScaleX="86321" custScaleY="118295">
        <dgm:presLayoutVars>
          <dgm:chMax val="1"/>
          <dgm:bulletEnabled val="1"/>
        </dgm:presLayoutVars>
      </dgm:prSet>
      <dgm:spPr/>
      <dgm:t>
        <a:bodyPr/>
        <a:lstStyle/>
        <a:p>
          <a:endParaRPr lang="en-US"/>
        </a:p>
      </dgm:t>
    </dgm:pt>
    <dgm:pt modelId="{308E948D-5C50-4229-9F12-F0E0209D61B5}" type="pres">
      <dgm:prSet presAssocID="{0B55D508-A444-4EAB-8AD9-FD91D78EB04E}" presName="descendantText" presStyleLbl="alignAccFollowNode1" presStyleIdx="0" presStyleCnt="2" custScaleX="136284" custScaleY="141670">
        <dgm:presLayoutVars>
          <dgm:bulletEnabled val="1"/>
        </dgm:presLayoutVars>
      </dgm:prSet>
      <dgm:spPr/>
      <dgm:t>
        <a:bodyPr/>
        <a:lstStyle/>
        <a:p>
          <a:endParaRPr lang="en-US"/>
        </a:p>
      </dgm:t>
    </dgm:pt>
    <dgm:pt modelId="{41269E27-0C6D-4C23-B095-1EDDF1F3E17A}" type="pres">
      <dgm:prSet presAssocID="{02A80135-5527-4C1C-BF4E-B0FD8EBEE4A8}" presName="sp" presStyleCnt="0"/>
      <dgm:spPr/>
    </dgm:pt>
    <dgm:pt modelId="{9B59E72F-0872-4AED-AC31-22840722D220}" type="pres">
      <dgm:prSet presAssocID="{2818C155-E868-48FC-982F-DEF19D60DF60}" presName="linNode" presStyleCnt="0"/>
      <dgm:spPr/>
    </dgm:pt>
    <dgm:pt modelId="{54311AD5-BF38-4FDD-ADE8-98AC54712C41}" type="pres">
      <dgm:prSet presAssocID="{2818C155-E868-48FC-982F-DEF19D60DF60}" presName="parentText" presStyleLbl="node1" presStyleIdx="1" presStyleCnt="2" custScaleY="114279">
        <dgm:presLayoutVars>
          <dgm:chMax val="1"/>
          <dgm:bulletEnabled val="1"/>
        </dgm:presLayoutVars>
      </dgm:prSet>
      <dgm:spPr/>
      <dgm:t>
        <a:bodyPr/>
        <a:lstStyle/>
        <a:p>
          <a:endParaRPr lang="en-US"/>
        </a:p>
      </dgm:t>
    </dgm:pt>
    <dgm:pt modelId="{665D1BEB-4CDA-484D-921C-DCB6000C96E5}" type="pres">
      <dgm:prSet presAssocID="{2818C155-E868-48FC-982F-DEF19D60DF60}" presName="descendantText" presStyleLbl="alignAccFollowNode1" presStyleIdx="1" presStyleCnt="2" custScaleX="157919" custScaleY="152440">
        <dgm:presLayoutVars>
          <dgm:bulletEnabled val="1"/>
        </dgm:presLayoutVars>
      </dgm:prSet>
      <dgm:spPr/>
      <dgm:t>
        <a:bodyPr/>
        <a:lstStyle/>
        <a:p>
          <a:endParaRPr lang="en-US"/>
        </a:p>
      </dgm:t>
    </dgm:pt>
  </dgm:ptLst>
  <dgm:cxnLst>
    <dgm:cxn modelId="{73ABB3D0-1A1A-4C5B-B8BB-00ED0EA66ACF}" type="presOf" srcId="{F2F73575-2B04-42A6-BB50-84B44A5F71B5}" destId="{665D1BEB-4CDA-484D-921C-DCB6000C96E5}" srcOrd="0" destOrd="0" presId="urn:microsoft.com/office/officeart/2005/8/layout/vList5"/>
    <dgm:cxn modelId="{1C258A3C-B005-420C-AD6F-9417BCA8B0C0}" srcId="{86C4A20B-4A16-4002-BB2B-38CE6FEC1B09}" destId="{2818C155-E868-48FC-982F-DEF19D60DF60}" srcOrd="1" destOrd="0" parTransId="{627F5B09-BCDD-4C22-8C61-5F7524EB3C5C}" sibTransId="{B0B1B3EE-A046-4CCE-AD5A-3D2E32A5362C}"/>
    <dgm:cxn modelId="{68123845-483C-47FA-93CB-8872189E7B14}" type="presOf" srcId="{919B899A-8A3F-49AB-A0D0-798FD513F74A}" destId="{308E948D-5C50-4229-9F12-F0E0209D61B5}" srcOrd="0" destOrd="0" presId="urn:microsoft.com/office/officeart/2005/8/layout/vList5"/>
    <dgm:cxn modelId="{F93DF7EC-5686-4949-AEC5-D9B25BB0458D}" type="presOf" srcId="{2818C155-E868-48FC-982F-DEF19D60DF60}" destId="{54311AD5-BF38-4FDD-ADE8-98AC54712C41}" srcOrd="0" destOrd="0" presId="urn:microsoft.com/office/officeart/2005/8/layout/vList5"/>
    <dgm:cxn modelId="{2F25AEF8-AFCA-4AB7-94E0-586DA4E1FF6C}" type="presOf" srcId="{0B55D508-A444-4EAB-8AD9-FD91D78EB04E}" destId="{ABBDE7DB-0AD7-4133-9A0D-48DCA8C4A346}" srcOrd="0" destOrd="0" presId="urn:microsoft.com/office/officeart/2005/8/layout/vList5"/>
    <dgm:cxn modelId="{0C5C8FFF-5AD9-48FE-93E8-3CDB07461BC6}" srcId="{86C4A20B-4A16-4002-BB2B-38CE6FEC1B09}" destId="{0B55D508-A444-4EAB-8AD9-FD91D78EB04E}" srcOrd="0" destOrd="0" parTransId="{6367761C-6324-4409-B3A9-958F1540EDF2}" sibTransId="{02A80135-5527-4C1C-BF4E-B0FD8EBEE4A8}"/>
    <dgm:cxn modelId="{4F803221-ED7E-4027-9B50-6148989BE73B}" type="presOf" srcId="{86C4A20B-4A16-4002-BB2B-38CE6FEC1B09}" destId="{8ED034E3-7143-465D-A228-0C2DF4EC3AC8}" srcOrd="0" destOrd="0" presId="urn:microsoft.com/office/officeart/2005/8/layout/vList5"/>
    <dgm:cxn modelId="{1D1C497E-EDB0-458B-BCEB-06E82D491F5A}" srcId="{0B55D508-A444-4EAB-8AD9-FD91D78EB04E}" destId="{919B899A-8A3F-49AB-A0D0-798FD513F74A}" srcOrd="0" destOrd="0" parTransId="{22135852-F508-44AE-86A1-671F6ABA886A}" sibTransId="{ACE3E4D6-D1F3-49A7-A37E-4010DF7C6042}"/>
    <dgm:cxn modelId="{9EE97B3D-C3D4-46A1-B963-B92619B7FDA5}" srcId="{2818C155-E868-48FC-982F-DEF19D60DF60}" destId="{F2F73575-2B04-42A6-BB50-84B44A5F71B5}" srcOrd="0" destOrd="0" parTransId="{5C7D8171-9BFC-49A1-94AC-399C84D4F6E8}" sibTransId="{658BCF6E-043A-458E-9A45-C67CB3443228}"/>
    <dgm:cxn modelId="{A8B8F9FC-4D19-452B-A1EC-251656D88D94}" type="presParOf" srcId="{8ED034E3-7143-465D-A228-0C2DF4EC3AC8}" destId="{C7AFFE21-E5BD-40E3-BB11-4FC62A16B05E}" srcOrd="0" destOrd="0" presId="urn:microsoft.com/office/officeart/2005/8/layout/vList5"/>
    <dgm:cxn modelId="{13FF31A5-0629-4E73-9921-4A238F1AC881}" type="presParOf" srcId="{C7AFFE21-E5BD-40E3-BB11-4FC62A16B05E}" destId="{ABBDE7DB-0AD7-4133-9A0D-48DCA8C4A346}" srcOrd="0" destOrd="0" presId="urn:microsoft.com/office/officeart/2005/8/layout/vList5"/>
    <dgm:cxn modelId="{1866A69A-A4BC-47E1-A259-303C077487D9}" type="presParOf" srcId="{C7AFFE21-E5BD-40E3-BB11-4FC62A16B05E}" destId="{308E948D-5C50-4229-9F12-F0E0209D61B5}" srcOrd="1" destOrd="0" presId="urn:microsoft.com/office/officeart/2005/8/layout/vList5"/>
    <dgm:cxn modelId="{010B4C7A-20D8-46F2-9B68-96AC2060F6EC}" type="presParOf" srcId="{8ED034E3-7143-465D-A228-0C2DF4EC3AC8}" destId="{41269E27-0C6D-4C23-B095-1EDDF1F3E17A}" srcOrd="1" destOrd="0" presId="urn:microsoft.com/office/officeart/2005/8/layout/vList5"/>
    <dgm:cxn modelId="{0B5C6A62-4CA1-4EB3-9DD3-B001D03BD018}" type="presParOf" srcId="{8ED034E3-7143-465D-A228-0C2DF4EC3AC8}" destId="{9B59E72F-0872-4AED-AC31-22840722D220}" srcOrd="2" destOrd="0" presId="urn:microsoft.com/office/officeart/2005/8/layout/vList5"/>
    <dgm:cxn modelId="{B717910B-4D45-4B65-9250-62BE76387C92}" type="presParOf" srcId="{9B59E72F-0872-4AED-AC31-22840722D220}" destId="{54311AD5-BF38-4FDD-ADE8-98AC54712C41}" srcOrd="0" destOrd="0" presId="urn:microsoft.com/office/officeart/2005/8/layout/vList5"/>
    <dgm:cxn modelId="{D5A02D35-7715-46B5-852B-322CC970941B}" type="presParOf" srcId="{9B59E72F-0872-4AED-AC31-22840722D220}" destId="{665D1BEB-4CDA-484D-921C-DCB6000C96E5}"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A4DE56F0-CA48-4954-8A41-DAEFC6A678A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CAD4703-AA13-4677-957D-EB0ED00F4BC6}">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Direction of Misalignment</a:t>
          </a:r>
          <a:endParaRPr lang="en-US" sz="2000" dirty="0">
            <a:latin typeface="Times New Roman" panose="02020603050405020304" pitchFamily="18" charset="0"/>
            <a:cs typeface="Times New Roman" panose="02020603050405020304" pitchFamily="18" charset="0"/>
          </a:endParaRPr>
        </a:p>
      </dgm:t>
    </dgm:pt>
    <dgm:pt modelId="{02905B33-355D-4402-A7BA-19605AD4A4A8}" type="parTrans" cxnId="{13D8C357-34DA-4125-A8F6-F8C99D2797A8}">
      <dgm:prSet/>
      <dgm:spPr/>
      <dgm:t>
        <a:bodyPr/>
        <a:lstStyle/>
        <a:p>
          <a:endParaRPr lang="en-US"/>
        </a:p>
      </dgm:t>
    </dgm:pt>
    <dgm:pt modelId="{8D3E9BBE-EC5C-41B5-93DC-3831B37A8A0F}" type="sibTrans" cxnId="{13D8C357-34DA-4125-A8F6-F8C99D2797A8}">
      <dgm:prSet/>
      <dgm:spPr/>
      <dgm:t>
        <a:bodyPr/>
        <a:lstStyle/>
        <a:p>
          <a:endParaRPr lang="en-US"/>
        </a:p>
      </dgm:t>
    </dgm:pt>
    <dgm:pt modelId="{8AC78EB5-F51E-4E70-A2CA-DB03D8285349}">
      <dgm:prSet phldrT="[Text]" custT="1"/>
      <dgm:spPr/>
      <dgm:t>
        <a:bodyPr/>
        <a:lstStyle/>
        <a:p>
          <a:r>
            <a:rPr lang="en-US" sz="2000" dirty="0" smtClean="0">
              <a:latin typeface="Times New Roman" panose="02020603050405020304" pitchFamily="18" charset="0"/>
              <a:cs typeface="Times New Roman" panose="02020603050405020304" pitchFamily="18" charset="0"/>
            </a:rPr>
            <a:t> Hyper - the eye(s) tends to turn upwards relative to the fellow eye</a:t>
          </a:r>
          <a:endParaRPr lang="en-US" sz="2000" dirty="0">
            <a:latin typeface="Times New Roman" panose="02020603050405020304" pitchFamily="18" charset="0"/>
            <a:cs typeface="Times New Roman" panose="02020603050405020304" pitchFamily="18" charset="0"/>
          </a:endParaRPr>
        </a:p>
      </dgm:t>
    </dgm:pt>
    <dgm:pt modelId="{C1C2C197-9607-4316-9856-25804069417E}" type="parTrans" cxnId="{673FA394-8748-433C-96B4-4011A0B6C346}">
      <dgm:prSet/>
      <dgm:spPr/>
      <dgm:t>
        <a:bodyPr/>
        <a:lstStyle/>
        <a:p>
          <a:endParaRPr lang="en-US"/>
        </a:p>
      </dgm:t>
    </dgm:pt>
    <dgm:pt modelId="{CA82EB77-746F-48A2-B1E7-5590D0AA6A89}" type="sibTrans" cxnId="{673FA394-8748-433C-96B4-4011A0B6C346}">
      <dgm:prSet/>
      <dgm:spPr/>
      <dgm:t>
        <a:bodyPr/>
        <a:lstStyle/>
        <a:p>
          <a:endParaRPr lang="en-US"/>
        </a:p>
      </dgm:t>
    </dgm:pt>
    <dgm:pt modelId="{505740CC-AA94-4A2B-9E64-B92A89624E75}">
      <dgm:prSet phldrT="[Text]" custT="1"/>
      <dgm:spPr/>
      <dgm:t>
        <a:bodyPr/>
        <a:lstStyle/>
        <a:p>
          <a:r>
            <a:rPr lang="en-US" sz="2000" dirty="0" smtClean="0">
              <a:latin typeface="Times New Roman" panose="02020603050405020304" pitchFamily="18" charset="0"/>
              <a:cs typeface="Times New Roman" panose="02020603050405020304" pitchFamily="18" charset="0"/>
            </a:rPr>
            <a:t>Ortho - the eye(s) shows no misalignment.</a:t>
          </a:r>
          <a:endParaRPr lang="en-US" sz="2000" dirty="0">
            <a:latin typeface="Times New Roman" panose="02020603050405020304" pitchFamily="18" charset="0"/>
            <a:cs typeface="Times New Roman" panose="02020603050405020304" pitchFamily="18" charset="0"/>
          </a:endParaRPr>
        </a:p>
      </dgm:t>
    </dgm:pt>
    <dgm:pt modelId="{8FFE3CF3-2A92-46D5-9A2E-3C3AD34F5BA6}" type="parTrans" cxnId="{4793AA31-588D-486D-A3D0-7F619205AE33}">
      <dgm:prSet/>
      <dgm:spPr/>
      <dgm:t>
        <a:bodyPr/>
        <a:lstStyle/>
        <a:p>
          <a:endParaRPr lang="en-US"/>
        </a:p>
      </dgm:t>
    </dgm:pt>
    <dgm:pt modelId="{398BA04D-8D4E-4EB6-BD0E-3BCDD1F20251}" type="sibTrans" cxnId="{4793AA31-588D-486D-A3D0-7F619205AE33}">
      <dgm:prSet/>
      <dgm:spPr/>
      <dgm:t>
        <a:bodyPr/>
        <a:lstStyle/>
        <a:p>
          <a:endParaRPr lang="en-US"/>
        </a:p>
      </dgm:t>
    </dgm:pt>
    <dgm:pt modelId="{3B6A66FD-6711-43E7-BDE8-307E5AE6B68D}">
      <dgm:prSet phldrT="[Text]" custT="1"/>
      <dgm:spPr/>
      <dgm:t>
        <a:bodyPr/>
        <a:lstStyle/>
        <a:p>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Exo</a:t>
          </a:r>
          <a:r>
            <a:rPr lang="en-US" sz="2000" dirty="0" smtClean="0">
              <a:latin typeface="Times New Roman" panose="02020603050405020304" pitchFamily="18" charset="0"/>
              <a:cs typeface="Times New Roman" panose="02020603050405020304" pitchFamily="18" charset="0"/>
            </a:rPr>
            <a:t> - the eye(s) tends to turn outwards</a:t>
          </a:r>
          <a:endParaRPr lang="en-US" sz="2000" dirty="0">
            <a:latin typeface="Times New Roman" panose="02020603050405020304" pitchFamily="18" charset="0"/>
            <a:cs typeface="Times New Roman" panose="02020603050405020304" pitchFamily="18" charset="0"/>
          </a:endParaRPr>
        </a:p>
      </dgm:t>
    </dgm:pt>
    <dgm:pt modelId="{04D97DF9-8C70-4DD0-B7C3-928CBBB0011E}" type="parTrans" cxnId="{8D818720-68FD-4966-959E-8A5344A5C0EA}">
      <dgm:prSet/>
      <dgm:spPr/>
      <dgm:t>
        <a:bodyPr/>
        <a:lstStyle/>
        <a:p>
          <a:endParaRPr lang="en-US"/>
        </a:p>
      </dgm:t>
    </dgm:pt>
    <dgm:pt modelId="{36C4AE4D-DBA7-4F96-9E7D-A9ED974E75C3}" type="sibTrans" cxnId="{8D818720-68FD-4966-959E-8A5344A5C0EA}">
      <dgm:prSet/>
      <dgm:spPr/>
      <dgm:t>
        <a:bodyPr/>
        <a:lstStyle/>
        <a:p>
          <a:endParaRPr lang="en-US"/>
        </a:p>
      </dgm:t>
    </dgm:pt>
    <dgm:pt modelId="{F7FDC4D3-870E-44B8-80FD-02A1FDA3187D}">
      <dgm:prSet phldrT="[Text]" custT="1"/>
      <dgm:spPr/>
      <dgm:t>
        <a:bodyPr/>
        <a:lstStyle/>
        <a:p>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Eso</a:t>
          </a:r>
          <a:r>
            <a:rPr lang="en-US" sz="2000" dirty="0" smtClean="0">
              <a:latin typeface="Times New Roman" panose="02020603050405020304" pitchFamily="18" charset="0"/>
              <a:cs typeface="Times New Roman" panose="02020603050405020304" pitchFamily="18" charset="0"/>
            </a:rPr>
            <a:t> - the eye(s) tends to turn inwards</a:t>
          </a:r>
          <a:endParaRPr lang="en-US" sz="2000" dirty="0">
            <a:latin typeface="Times New Roman" panose="02020603050405020304" pitchFamily="18" charset="0"/>
            <a:cs typeface="Times New Roman" panose="02020603050405020304" pitchFamily="18" charset="0"/>
          </a:endParaRPr>
        </a:p>
      </dgm:t>
    </dgm:pt>
    <dgm:pt modelId="{DF86C337-3AB1-4F9D-AF8E-15D1321DC9F0}" type="parTrans" cxnId="{F9490D94-F7AF-4685-87B7-6FD6257911CB}">
      <dgm:prSet/>
      <dgm:spPr/>
      <dgm:t>
        <a:bodyPr/>
        <a:lstStyle/>
        <a:p>
          <a:endParaRPr lang="en-US"/>
        </a:p>
      </dgm:t>
    </dgm:pt>
    <dgm:pt modelId="{43B2A676-CA3D-4A6B-9C53-6D580F9FA1C1}" type="sibTrans" cxnId="{F9490D94-F7AF-4685-87B7-6FD6257911CB}">
      <dgm:prSet/>
      <dgm:spPr/>
      <dgm:t>
        <a:bodyPr/>
        <a:lstStyle/>
        <a:p>
          <a:endParaRPr lang="en-US"/>
        </a:p>
      </dgm:t>
    </dgm:pt>
    <dgm:pt modelId="{A1A03E06-8B31-42AE-97D2-6998FAC84051}">
      <dgm:prSet phldrT="[Text]" custT="1"/>
      <dgm:spPr/>
      <dgm:t>
        <a:bodyPr/>
        <a:lstStyle/>
        <a:p>
          <a:r>
            <a:rPr lang="en-US" sz="2000" dirty="0" smtClean="0">
              <a:latin typeface="Times New Roman" panose="02020603050405020304" pitchFamily="18" charset="0"/>
              <a:cs typeface="Times New Roman" panose="02020603050405020304" pitchFamily="18" charset="0"/>
            </a:rPr>
            <a:t> Hypo- the eye(s) tends to turn downwards relative to the fellow eye</a:t>
          </a:r>
          <a:endParaRPr lang="en-US" sz="2000" dirty="0">
            <a:latin typeface="Times New Roman" panose="02020603050405020304" pitchFamily="18" charset="0"/>
            <a:cs typeface="Times New Roman" panose="02020603050405020304" pitchFamily="18" charset="0"/>
          </a:endParaRPr>
        </a:p>
      </dgm:t>
    </dgm:pt>
    <dgm:pt modelId="{8D34BAB2-B92D-47BF-9668-50092451AB3E}" type="parTrans" cxnId="{2EFADBA7-AF9D-4908-8506-4C70BA183C07}">
      <dgm:prSet/>
      <dgm:spPr/>
      <dgm:t>
        <a:bodyPr/>
        <a:lstStyle/>
        <a:p>
          <a:endParaRPr lang="en-US"/>
        </a:p>
      </dgm:t>
    </dgm:pt>
    <dgm:pt modelId="{DC534A7E-F839-4F44-A8B2-FD8A4E2C0537}" type="sibTrans" cxnId="{2EFADBA7-AF9D-4908-8506-4C70BA183C07}">
      <dgm:prSet/>
      <dgm:spPr/>
      <dgm:t>
        <a:bodyPr/>
        <a:lstStyle/>
        <a:p>
          <a:endParaRPr lang="en-US"/>
        </a:p>
      </dgm:t>
    </dgm:pt>
    <dgm:pt modelId="{D7EACF55-F9C3-482A-B3CA-6022CEC13624}">
      <dgm:prSet phldrT="[Text]" custT="1"/>
      <dgm:spPr/>
      <dgm:t>
        <a:bodyPr/>
        <a:lstStyle/>
        <a:p>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Incyclo</a:t>
          </a:r>
          <a:r>
            <a:rPr lang="en-US" sz="2000" dirty="0" smtClean="0">
              <a:latin typeface="Times New Roman" panose="02020603050405020304" pitchFamily="18" charset="0"/>
              <a:cs typeface="Times New Roman" panose="02020603050405020304" pitchFamily="18" charset="0"/>
            </a:rPr>
            <a:t> - the eye(s) tends to rotate inwards</a:t>
          </a:r>
          <a:endParaRPr lang="en-US" sz="2000" dirty="0">
            <a:latin typeface="Times New Roman" panose="02020603050405020304" pitchFamily="18" charset="0"/>
            <a:cs typeface="Times New Roman" panose="02020603050405020304" pitchFamily="18" charset="0"/>
          </a:endParaRPr>
        </a:p>
      </dgm:t>
    </dgm:pt>
    <dgm:pt modelId="{04F1EA70-F387-4581-9930-12884D56BB14}" type="parTrans" cxnId="{B18041FF-C7CE-448F-800D-E9FC73223C8C}">
      <dgm:prSet/>
      <dgm:spPr/>
      <dgm:t>
        <a:bodyPr/>
        <a:lstStyle/>
        <a:p>
          <a:endParaRPr lang="en-US"/>
        </a:p>
      </dgm:t>
    </dgm:pt>
    <dgm:pt modelId="{8D8BF76E-26F9-42FE-AD6A-28B25EFE3969}" type="sibTrans" cxnId="{B18041FF-C7CE-448F-800D-E9FC73223C8C}">
      <dgm:prSet/>
      <dgm:spPr/>
      <dgm:t>
        <a:bodyPr/>
        <a:lstStyle/>
        <a:p>
          <a:endParaRPr lang="en-US"/>
        </a:p>
      </dgm:t>
    </dgm:pt>
    <dgm:pt modelId="{A45D587E-474D-4A24-91BF-2FCB966D2AB3}">
      <dgm:prSet phldrT="[Text]" custT="1"/>
      <dgm:spPr/>
      <dgm:t>
        <a:bodyPr/>
        <a:lstStyle/>
        <a:p>
          <a:r>
            <a:rPr lang="en-US" sz="2000" dirty="0" smtClean="0">
              <a:latin typeface="Times New Roman" panose="02020603050405020304" pitchFamily="18" charset="0"/>
              <a:cs typeface="Times New Roman" panose="02020603050405020304" pitchFamily="18" charset="0"/>
            </a:rPr>
            <a:t> Exocyclic - the eye(s) tends to rotate outwards</a:t>
          </a:r>
          <a:endParaRPr lang="en-US" sz="2000" dirty="0">
            <a:latin typeface="Times New Roman" panose="02020603050405020304" pitchFamily="18" charset="0"/>
            <a:cs typeface="Times New Roman" panose="02020603050405020304" pitchFamily="18" charset="0"/>
          </a:endParaRPr>
        </a:p>
      </dgm:t>
    </dgm:pt>
    <dgm:pt modelId="{868C972A-1631-46F3-AD4F-A90F48CB1B4D}" type="parTrans" cxnId="{68B05AFE-6A7B-422A-98FE-B173354C6676}">
      <dgm:prSet/>
      <dgm:spPr/>
      <dgm:t>
        <a:bodyPr/>
        <a:lstStyle/>
        <a:p>
          <a:endParaRPr lang="en-US"/>
        </a:p>
      </dgm:t>
    </dgm:pt>
    <dgm:pt modelId="{5A75D8FC-F8A6-4B98-A557-2AA07934A1B7}" type="sibTrans" cxnId="{68B05AFE-6A7B-422A-98FE-B173354C6676}">
      <dgm:prSet/>
      <dgm:spPr/>
      <dgm:t>
        <a:bodyPr/>
        <a:lstStyle/>
        <a:p>
          <a:endParaRPr lang="en-US"/>
        </a:p>
      </dgm:t>
    </dgm:pt>
    <dgm:pt modelId="{6F226DFB-3610-45FF-8498-808700014B59}" type="pres">
      <dgm:prSet presAssocID="{A4DE56F0-CA48-4954-8A41-DAEFC6A678A8}" presName="linear" presStyleCnt="0">
        <dgm:presLayoutVars>
          <dgm:animLvl val="lvl"/>
          <dgm:resizeHandles val="exact"/>
        </dgm:presLayoutVars>
      </dgm:prSet>
      <dgm:spPr/>
      <dgm:t>
        <a:bodyPr/>
        <a:lstStyle/>
        <a:p>
          <a:endParaRPr lang="en-US"/>
        </a:p>
      </dgm:t>
    </dgm:pt>
    <dgm:pt modelId="{CF0A960B-ACBF-4E6F-AA37-72D4B80CF1CE}" type="pres">
      <dgm:prSet presAssocID="{2CAD4703-AA13-4677-957D-EB0ED00F4BC6}" presName="parentText" presStyleLbl="node1" presStyleIdx="0" presStyleCnt="1">
        <dgm:presLayoutVars>
          <dgm:chMax val="0"/>
          <dgm:bulletEnabled val="1"/>
        </dgm:presLayoutVars>
      </dgm:prSet>
      <dgm:spPr/>
      <dgm:t>
        <a:bodyPr/>
        <a:lstStyle/>
        <a:p>
          <a:endParaRPr lang="en-US"/>
        </a:p>
      </dgm:t>
    </dgm:pt>
    <dgm:pt modelId="{DC1CC091-438A-4BDA-8232-784B7D24D2CA}" type="pres">
      <dgm:prSet presAssocID="{2CAD4703-AA13-4677-957D-EB0ED00F4BC6}" presName="childText" presStyleLbl="revTx" presStyleIdx="0" presStyleCnt="1" custScaleY="127267">
        <dgm:presLayoutVars>
          <dgm:bulletEnabled val="1"/>
        </dgm:presLayoutVars>
      </dgm:prSet>
      <dgm:spPr/>
      <dgm:t>
        <a:bodyPr/>
        <a:lstStyle/>
        <a:p>
          <a:endParaRPr lang="en-US"/>
        </a:p>
      </dgm:t>
    </dgm:pt>
  </dgm:ptLst>
  <dgm:cxnLst>
    <dgm:cxn modelId="{665A3FE6-CB4A-4503-9535-08C8B0B18C94}" type="presOf" srcId="{A45D587E-474D-4A24-91BF-2FCB966D2AB3}" destId="{DC1CC091-438A-4BDA-8232-784B7D24D2CA}" srcOrd="0" destOrd="6" presId="urn:microsoft.com/office/officeart/2005/8/layout/vList2"/>
    <dgm:cxn modelId="{B18041FF-C7CE-448F-800D-E9FC73223C8C}" srcId="{2CAD4703-AA13-4677-957D-EB0ED00F4BC6}" destId="{D7EACF55-F9C3-482A-B3CA-6022CEC13624}" srcOrd="5" destOrd="0" parTransId="{04F1EA70-F387-4581-9930-12884D56BB14}" sibTransId="{8D8BF76E-26F9-42FE-AD6A-28B25EFE3969}"/>
    <dgm:cxn modelId="{F5ABCE21-BE7F-40D1-80E5-6DCF1908ACF5}" type="presOf" srcId="{3B6A66FD-6711-43E7-BDE8-307E5AE6B68D}" destId="{DC1CC091-438A-4BDA-8232-784B7D24D2CA}" srcOrd="0" destOrd="1" presId="urn:microsoft.com/office/officeart/2005/8/layout/vList2"/>
    <dgm:cxn modelId="{4793AA31-588D-486D-A3D0-7F619205AE33}" srcId="{2CAD4703-AA13-4677-957D-EB0ED00F4BC6}" destId="{505740CC-AA94-4A2B-9E64-B92A89624E75}" srcOrd="0" destOrd="0" parTransId="{8FFE3CF3-2A92-46D5-9A2E-3C3AD34F5BA6}" sibTransId="{398BA04D-8D4E-4EB6-BD0E-3BCDD1F20251}"/>
    <dgm:cxn modelId="{FE3E2002-840F-4026-9B50-496FD930043F}" type="presOf" srcId="{8AC78EB5-F51E-4E70-A2CA-DB03D8285349}" destId="{DC1CC091-438A-4BDA-8232-784B7D24D2CA}" srcOrd="0" destOrd="3" presId="urn:microsoft.com/office/officeart/2005/8/layout/vList2"/>
    <dgm:cxn modelId="{2EFADBA7-AF9D-4908-8506-4C70BA183C07}" srcId="{2CAD4703-AA13-4677-957D-EB0ED00F4BC6}" destId="{A1A03E06-8B31-42AE-97D2-6998FAC84051}" srcOrd="4" destOrd="0" parTransId="{8D34BAB2-B92D-47BF-9668-50092451AB3E}" sibTransId="{DC534A7E-F839-4F44-A8B2-FD8A4E2C0537}"/>
    <dgm:cxn modelId="{8D818720-68FD-4966-959E-8A5344A5C0EA}" srcId="{2CAD4703-AA13-4677-957D-EB0ED00F4BC6}" destId="{3B6A66FD-6711-43E7-BDE8-307E5AE6B68D}" srcOrd="1" destOrd="0" parTransId="{04D97DF9-8C70-4DD0-B7C3-928CBBB0011E}" sibTransId="{36C4AE4D-DBA7-4F96-9E7D-A9ED974E75C3}"/>
    <dgm:cxn modelId="{673FA394-8748-433C-96B4-4011A0B6C346}" srcId="{2CAD4703-AA13-4677-957D-EB0ED00F4BC6}" destId="{8AC78EB5-F51E-4E70-A2CA-DB03D8285349}" srcOrd="3" destOrd="0" parTransId="{C1C2C197-9607-4316-9856-25804069417E}" sibTransId="{CA82EB77-746F-48A2-B1E7-5590D0AA6A89}"/>
    <dgm:cxn modelId="{9DF1B2CD-D39E-417E-BC87-C4BF388F50B0}" type="presOf" srcId="{D7EACF55-F9C3-482A-B3CA-6022CEC13624}" destId="{DC1CC091-438A-4BDA-8232-784B7D24D2CA}" srcOrd="0" destOrd="5" presId="urn:microsoft.com/office/officeart/2005/8/layout/vList2"/>
    <dgm:cxn modelId="{01DAEDC1-3BD8-40DA-A421-8288D9581756}" type="presOf" srcId="{2CAD4703-AA13-4677-957D-EB0ED00F4BC6}" destId="{CF0A960B-ACBF-4E6F-AA37-72D4B80CF1CE}" srcOrd="0" destOrd="0" presId="urn:microsoft.com/office/officeart/2005/8/layout/vList2"/>
    <dgm:cxn modelId="{F9490D94-F7AF-4685-87B7-6FD6257911CB}" srcId="{2CAD4703-AA13-4677-957D-EB0ED00F4BC6}" destId="{F7FDC4D3-870E-44B8-80FD-02A1FDA3187D}" srcOrd="2" destOrd="0" parTransId="{DF86C337-3AB1-4F9D-AF8E-15D1321DC9F0}" sibTransId="{43B2A676-CA3D-4A6B-9C53-6D580F9FA1C1}"/>
    <dgm:cxn modelId="{D4D6BC7D-FFAD-4D70-AC35-E1980974278D}" type="presOf" srcId="{A4DE56F0-CA48-4954-8A41-DAEFC6A678A8}" destId="{6F226DFB-3610-45FF-8498-808700014B59}" srcOrd="0" destOrd="0" presId="urn:microsoft.com/office/officeart/2005/8/layout/vList2"/>
    <dgm:cxn modelId="{13D8C357-34DA-4125-A8F6-F8C99D2797A8}" srcId="{A4DE56F0-CA48-4954-8A41-DAEFC6A678A8}" destId="{2CAD4703-AA13-4677-957D-EB0ED00F4BC6}" srcOrd="0" destOrd="0" parTransId="{02905B33-355D-4402-A7BA-19605AD4A4A8}" sibTransId="{8D3E9BBE-EC5C-41B5-93DC-3831B37A8A0F}"/>
    <dgm:cxn modelId="{68B05AFE-6A7B-422A-98FE-B173354C6676}" srcId="{2CAD4703-AA13-4677-957D-EB0ED00F4BC6}" destId="{A45D587E-474D-4A24-91BF-2FCB966D2AB3}" srcOrd="6" destOrd="0" parTransId="{868C972A-1631-46F3-AD4F-A90F48CB1B4D}" sibTransId="{5A75D8FC-F8A6-4B98-A557-2AA07934A1B7}"/>
    <dgm:cxn modelId="{99573787-5E58-4B56-BA23-0A75A5BE4216}" type="presOf" srcId="{A1A03E06-8B31-42AE-97D2-6998FAC84051}" destId="{DC1CC091-438A-4BDA-8232-784B7D24D2CA}" srcOrd="0" destOrd="4" presId="urn:microsoft.com/office/officeart/2005/8/layout/vList2"/>
    <dgm:cxn modelId="{F83C2D8A-5CF9-4793-9264-2CD8F610D026}" type="presOf" srcId="{505740CC-AA94-4A2B-9E64-B92A89624E75}" destId="{DC1CC091-438A-4BDA-8232-784B7D24D2CA}" srcOrd="0" destOrd="0" presId="urn:microsoft.com/office/officeart/2005/8/layout/vList2"/>
    <dgm:cxn modelId="{28ACBE14-9D22-4F80-B416-393B20D88486}" type="presOf" srcId="{F7FDC4D3-870E-44B8-80FD-02A1FDA3187D}" destId="{DC1CC091-438A-4BDA-8232-784B7D24D2CA}" srcOrd="0" destOrd="2" presId="urn:microsoft.com/office/officeart/2005/8/layout/vList2"/>
    <dgm:cxn modelId="{C5675FE0-516A-40F7-A1A8-EA2250FA331E}" type="presParOf" srcId="{6F226DFB-3610-45FF-8498-808700014B59}" destId="{CF0A960B-ACBF-4E6F-AA37-72D4B80CF1CE}" srcOrd="0" destOrd="0" presId="urn:microsoft.com/office/officeart/2005/8/layout/vList2"/>
    <dgm:cxn modelId="{1D372828-4423-49D9-BF4D-31A01AD2BE77}" type="presParOf" srcId="{6F226DFB-3610-45FF-8498-808700014B59}" destId="{DC1CC091-438A-4BDA-8232-784B7D24D2CA}" srcOrd="1"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CB9BB9A6-8D83-45D6-B73C-1274D9CD70C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2F2BF5F-9C28-4554-94CB-38E8B222904C}">
      <dgm:prSet phldrT="[Text]"/>
      <dgm:spPr>
        <a:xfrm>
          <a:off x="1012" y="0"/>
          <a:ext cx="3697397" cy="2161308"/>
        </a:xfrm>
        <a:prstGeom prst="roundRect">
          <a:avLst/>
        </a:prstGeom>
        <a:blipFill rotWithShape="0">
          <a:blip xmlns:r="http://schemas.openxmlformats.org/officeDocument/2006/relationships" r:embed="rId1"/>
          <a:stretch>
            <a:fillRect/>
          </a:stretch>
        </a:blipFill>
        <a:ln w="25400" cap="flat" cmpd="sng" algn="ctr">
          <a:solidFill>
            <a:sysClr val="window" lastClr="FFFFFF">
              <a:hueOff val="0"/>
              <a:satOff val="0"/>
              <a:lumOff val="0"/>
              <a:alphaOff val="0"/>
            </a:sysClr>
          </a:solidFill>
          <a:prstDash val="solid"/>
        </a:ln>
        <a:effectLst/>
      </dgm:spPr>
      <dgm:t>
        <a:bodyPr/>
        <a:lstStyle/>
        <a:p>
          <a:endParaRPr lang="en-US" dirty="0">
            <a:solidFill>
              <a:sysClr val="window" lastClr="FFFFFF"/>
            </a:solidFill>
            <a:latin typeface="Calibri"/>
            <a:ea typeface="+mn-ea"/>
            <a:cs typeface="+mn-cs"/>
          </a:endParaRPr>
        </a:p>
      </dgm:t>
    </dgm:pt>
    <dgm:pt modelId="{6DD01000-DB53-4427-99EA-40FEB818146A}" type="parTrans" cxnId="{16D26E1C-E437-4A48-8C12-8D8785B18D98}">
      <dgm:prSet/>
      <dgm:spPr/>
      <dgm:t>
        <a:bodyPr/>
        <a:lstStyle/>
        <a:p>
          <a:endParaRPr lang="en-US"/>
        </a:p>
      </dgm:t>
    </dgm:pt>
    <dgm:pt modelId="{0B4FF6BC-3299-4714-BA56-420F225DD893}" type="sibTrans" cxnId="{16D26E1C-E437-4A48-8C12-8D8785B18D98}">
      <dgm:prSet/>
      <dgm:spPr/>
      <dgm:t>
        <a:bodyPr/>
        <a:lstStyle/>
        <a:p>
          <a:endParaRPr lang="en-US"/>
        </a:p>
      </dgm:t>
    </dgm:pt>
    <dgm:pt modelId="{906ABD77-A74E-4CAC-9B03-ABDC3E330AD6}">
      <dgm:prSet custT="1"/>
      <dgm:spPr/>
      <dgm:t>
        <a:bodyPr/>
        <a:lstStyle/>
        <a:p>
          <a:r>
            <a:rPr lang="en-US" sz="2000" b="1" i="1" dirty="0" err="1"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Synoptophore</a:t>
          </a:r>
          <a:r>
            <a:rPr lang="en-US" sz="20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 An instrument for testing all 3 stages of binocular vision and diagnosing imbalances of eye muscle and treating them by the </a:t>
          </a:r>
          <a:r>
            <a:rPr lang="en-US" sz="2000" dirty="0" err="1"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orthoptic</a:t>
          </a:r>
          <a:r>
            <a:rPr lang="en-US" sz="20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 method.</a:t>
          </a:r>
          <a:endParaRPr lang="en-US" sz="20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gm:t>
    </dgm:pt>
    <dgm:pt modelId="{EE26BC42-A900-47CA-AA5E-E2FEC2AF3EBA}" type="parTrans" cxnId="{E420F927-CA3D-43E3-B2D9-C8DE0E41BD75}">
      <dgm:prSet/>
      <dgm:spPr/>
      <dgm:t>
        <a:bodyPr/>
        <a:lstStyle/>
        <a:p>
          <a:endParaRPr lang="en-US"/>
        </a:p>
      </dgm:t>
    </dgm:pt>
    <dgm:pt modelId="{5A3E4580-1509-4DBD-B74B-B44AF7478609}" type="sibTrans" cxnId="{E420F927-CA3D-43E3-B2D9-C8DE0E41BD75}">
      <dgm:prSet/>
      <dgm:spPr/>
      <dgm:t>
        <a:bodyPr/>
        <a:lstStyle/>
        <a:p>
          <a:endParaRPr lang="en-US"/>
        </a:p>
      </dgm:t>
    </dgm:pt>
    <dgm:pt modelId="{2725039D-D814-460B-A779-FC8072BE99AC}" type="pres">
      <dgm:prSet presAssocID="{CB9BB9A6-8D83-45D6-B73C-1274D9CD70C9}" presName="Name0" presStyleCnt="0">
        <dgm:presLayoutVars>
          <dgm:dir/>
          <dgm:animLvl val="lvl"/>
          <dgm:resizeHandles val="exact"/>
        </dgm:presLayoutVars>
      </dgm:prSet>
      <dgm:spPr/>
      <dgm:t>
        <a:bodyPr/>
        <a:lstStyle/>
        <a:p>
          <a:endParaRPr lang="en-US"/>
        </a:p>
      </dgm:t>
    </dgm:pt>
    <dgm:pt modelId="{E94DBD8A-22EA-489C-AD6C-0BB7A3D1A233}" type="pres">
      <dgm:prSet presAssocID="{B2F2BF5F-9C28-4554-94CB-38E8B222904C}" presName="linNode" presStyleCnt="0"/>
      <dgm:spPr/>
    </dgm:pt>
    <dgm:pt modelId="{ED90BDA4-00FA-4D65-8E60-638536040055}" type="pres">
      <dgm:prSet presAssocID="{B2F2BF5F-9C28-4554-94CB-38E8B222904C}" presName="parentText" presStyleLbl="node1" presStyleIdx="0" presStyleCnt="1" custScaleX="120300">
        <dgm:presLayoutVars>
          <dgm:chMax val="1"/>
          <dgm:bulletEnabled val="1"/>
        </dgm:presLayoutVars>
      </dgm:prSet>
      <dgm:spPr/>
      <dgm:t>
        <a:bodyPr/>
        <a:lstStyle/>
        <a:p>
          <a:endParaRPr lang="en-US"/>
        </a:p>
      </dgm:t>
    </dgm:pt>
    <dgm:pt modelId="{25B655C8-3F6D-46ED-B977-3C4E052D162D}" type="pres">
      <dgm:prSet presAssocID="{B2F2BF5F-9C28-4554-94CB-38E8B222904C}" presName="descendantText" presStyleLbl="alignAccFollowNode1" presStyleIdx="0" presStyleCnt="1" custScaleX="116133" custLinFactNeighborX="95" custLinFactNeighborY="2404">
        <dgm:presLayoutVars>
          <dgm:bulletEnabled val="1"/>
        </dgm:presLayoutVars>
      </dgm:prSet>
      <dgm:spPr/>
      <dgm:t>
        <a:bodyPr/>
        <a:lstStyle/>
        <a:p>
          <a:endParaRPr lang="en-US"/>
        </a:p>
      </dgm:t>
    </dgm:pt>
  </dgm:ptLst>
  <dgm:cxnLst>
    <dgm:cxn modelId="{16D26E1C-E437-4A48-8C12-8D8785B18D98}" srcId="{CB9BB9A6-8D83-45D6-B73C-1274D9CD70C9}" destId="{B2F2BF5F-9C28-4554-94CB-38E8B222904C}" srcOrd="0" destOrd="0" parTransId="{6DD01000-DB53-4427-99EA-40FEB818146A}" sibTransId="{0B4FF6BC-3299-4714-BA56-420F225DD893}"/>
    <dgm:cxn modelId="{3D52BE26-5867-4E37-891C-34964B5EA299}" type="presOf" srcId="{B2F2BF5F-9C28-4554-94CB-38E8B222904C}" destId="{ED90BDA4-00FA-4D65-8E60-638536040055}" srcOrd="0" destOrd="0" presId="urn:microsoft.com/office/officeart/2005/8/layout/vList5"/>
    <dgm:cxn modelId="{24441AD1-C635-4578-A70D-24E6FCCD4BF9}" type="presOf" srcId="{906ABD77-A74E-4CAC-9B03-ABDC3E330AD6}" destId="{25B655C8-3F6D-46ED-B977-3C4E052D162D}" srcOrd="0" destOrd="0" presId="urn:microsoft.com/office/officeart/2005/8/layout/vList5"/>
    <dgm:cxn modelId="{E420F927-CA3D-43E3-B2D9-C8DE0E41BD75}" srcId="{B2F2BF5F-9C28-4554-94CB-38E8B222904C}" destId="{906ABD77-A74E-4CAC-9B03-ABDC3E330AD6}" srcOrd="0" destOrd="0" parTransId="{EE26BC42-A900-47CA-AA5E-E2FEC2AF3EBA}" sibTransId="{5A3E4580-1509-4DBD-B74B-B44AF7478609}"/>
    <dgm:cxn modelId="{742EEAF0-AC85-480C-9C78-23AA0DB1880E}" type="presOf" srcId="{CB9BB9A6-8D83-45D6-B73C-1274D9CD70C9}" destId="{2725039D-D814-460B-A779-FC8072BE99AC}" srcOrd="0" destOrd="0" presId="urn:microsoft.com/office/officeart/2005/8/layout/vList5"/>
    <dgm:cxn modelId="{547F1D2E-9175-49D7-A6DF-2AE49279C356}" type="presParOf" srcId="{2725039D-D814-460B-A779-FC8072BE99AC}" destId="{E94DBD8A-22EA-489C-AD6C-0BB7A3D1A233}" srcOrd="0" destOrd="0" presId="urn:microsoft.com/office/officeart/2005/8/layout/vList5"/>
    <dgm:cxn modelId="{3BF95770-CC9A-4A62-AC72-4D783861C625}" type="presParOf" srcId="{E94DBD8A-22EA-489C-AD6C-0BB7A3D1A233}" destId="{ED90BDA4-00FA-4D65-8E60-638536040055}" srcOrd="0" destOrd="0" presId="urn:microsoft.com/office/officeart/2005/8/layout/vList5"/>
    <dgm:cxn modelId="{AD5CF5CF-23B8-49D7-AB9C-40E72F61D1F8}" type="presParOf" srcId="{E94DBD8A-22EA-489C-AD6C-0BB7A3D1A233}" destId="{25B655C8-3F6D-46ED-B977-3C4E052D162D}"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331BB2BA-BEBC-4EC7-B724-20F49163671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679BECCE-B8A4-4896-93CB-ED833922C319}">
      <dgm:prSet phldrT="[Text]" phldr="1"/>
      <dgm:spPr>
        <a:blipFill rotWithShape="0">
          <a:blip xmlns:r="http://schemas.openxmlformats.org/officeDocument/2006/relationships" r:embed="rId1"/>
          <a:stretch>
            <a:fillRect/>
          </a:stretch>
        </a:blipFill>
      </dgm:spPr>
      <dgm:t>
        <a:bodyPr/>
        <a:lstStyle/>
        <a:p>
          <a:endParaRPr lang="en-US" dirty="0"/>
        </a:p>
      </dgm:t>
    </dgm:pt>
    <dgm:pt modelId="{F895CAA0-CCA8-4FD9-87BF-0F20F7D006A2}" type="parTrans" cxnId="{2699A91D-3859-4638-9622-3DD77217C3C3}">
      <dgm:prSet/>
      <dgm:spPr/>
      <dgm:t>
        <a:bodyPr/>
        <a:lstStyle/>
        <a:p>
          <a:endParaRPr lang="en-US"/>
        </a:p>
      </dgm:t>
    </dgm:pt>
    <dgm:pt modelId="{B9133A08-1554-47F1-B9DF-FEC9A0B0056A}" type="sibTrans" cxnId="{2699A91D-3859-4638-9622-3DD77217C3C3}">
      <dgm:prSet/>
      <dgm:spPr/>
      <dgm:t>
        <a:bodyPr/>
        <a:lstStyle/>
        <a:p>
          <a:endParaRPr lang="en-US"/>
        </a:p>
      </dgm:t>
    </dgm:pt>
    <dgm:pt modelId="{1C80061E-9D77-4B13-B4F0-912D56ED292C}">
      <dgm:prSet phldrT="[Text]" custT="1"/>
      <dgm:spPr/>
      <dgm:t>
        <a:bodyPr/>
        <a:lstStyle/>
        <a:p>
          <a:r>
            <a:rPr lang="en-US" sz="1600" dirty="0" smtClean="0">
              <a:latin typeface="Times New Roman" panose="02020603050405020304" pitchFamily="18" charset="0"/>
              <a:cs typeface="Times New Roman" panose="02020603050405020304" pitchFamily="18" charset="0"/>
            </a:rPr>
            <a:t>The term </a:t>
          </a:r>
          <a:r>
            <a:rPr lang="en-US" sz="1800" b="1" dirty="0" smtClean="0">
              <a:latin typeface="Times New Roman" panose="02020603050405020304" pitchFamily="18" charset="0"/>
              <a:cs typeface="Times New Roman" panose="02020603050405020304" pitchFamily="18" charset="0"/>
            </a:rPr>
            <a:t>simultaneous perception </a:t>
          </a:r>
          <a:r>
            <a:rPr lang="en-US" sz="1600" dirty="0" smtClean="0">
              <a:latin typeface="Times New Roman" panose="02020603050405020304" pitchFamily="18" charset="0"/>
              <a:cs typeface="Times New Roman" panose="02020603050405020304" pitchFamily="18" charset="0"/>
            </a:rPr>
            <a:t>does not imply on both eyes see the same object. It consists of the power to see two dissimilar objects simultaneously. It can be demonstrated by presenting separate stimuli to the two eyes, such as a cage picture to one eye and a picture of the parrot to the other eye. If both cage and the bird see at the same time, then simultaneous perception is present.</a:t>
          </a:r>
          <a:endParaRPr lang="en-US" sz="1600" dirty="0">
            <a:latin typeface="Times New Roman" panose="02020603050405020304" pitchFamily="18" charset="0"/>
            <a:cs typeface="Times New Roman" panose="02020603050405020304" pitchFamily="18" charset="0"/>
          </a:endParaRPr>
        </a:p>
      </dgm:t>
    </dgm:pt>
    <dgm:pt modelId="{6808E112-C07D-4506-ACFD-353C93A0AAAB}" type="parTrans" cxnId="{327CDEBC-7CED-442C-8594-FD29D2E5231F}">
      <dgm:prSet/>
      <dgm:spPr/>
      <dgm:t>
        <a:bodyPr/>
        <a:lstStyle/>
        <a:p>
          <a:endParaRPr lang="en-US"/>
        </a:p>
      </dgm:t>
    </dgm:pt>
    <dgm:pt modelId="{DE8252EB-FF8D-46E0-AB0E-B774FFA9F9BD}" type="sibTrans" cxnId="{327CDEBC-7CED-442C-8594-FD29D2E5231F}">
      <dgm:prSet/>
      <dgm:spPr/>
      <dgm:t>
        <a:bodyPr/>
        <a:lstStyle/>
        <a:p>
          <a:endParaRPr lang="en-US"/>
        </a:p>
      </dgm:t>
    </dgm:pt>
    <dgm:pt modelId="{9BAFBF4C-7BE1-4FBD-9115-7B540C27B105}">
      <dgm:prSet phldrT="[Text]" phldr="1"/>
      <dgm:spPr>
        <a:blipFill rotWithShape="0">
          <a:blip xmlns:r="http://schemas.openxmlformats.org/officeDocument/2006/relationships" r:embed="rId2"/>
          <a:stretch>
            <a:fillRect/>
          </a:stretch>
        </a:blipFill>
      </dgm:spPr>
      <dgm:t>
        <a:bodyPr/>
        <a:lstStyle/>
        <a:p>
          <a:endParaRPr lang="en-US" dirty="0"/>
        </a:p>
      </dgm:t>
    </dgm:pt>
    <dgm:pt modelId="{C6E17F8A-6822-40D2-99E6-30BC0A5E4D8E}" type="parTrans" cxnId="{0040975D-9D00-4D9D-99F6-49566CBE9FE6}">
      <dgm:prSet/>
      <dgm:spPr/>
      <dgm:t>
        <a:bodyPr/>
        <a:lstStyle/>
        <a:p>
          <a:endParaRPr lang="en-US"/>
        </a:p>
      </dgm:t>
    </dgm:pt>
    <dgm:pt modelId="{4386F908-600B-4E23-AE95-3CC1E5229495}" type="sibTrans" cxnId="{0040975D-9D00-4D9D-99F6-49566CBE9FE6}">
      <dgm:prSet/>
      <dgm:spPr/>
      <dgm:t>
        <a:bodyPr/>
        <a:lstStyle/>
        <a:p>
          <a:endParaRPr lang="en-US"/>
        </a:p>
      </dgm:t>
    </dgm:pt>
    <dgm:pt modelId="{9CFACC6D-61B2-48CE-9E56-30AA5B93BC95}">
      <dgm:prSet phldrT="[Text]" custT="1"/>
      <dgm:spPr/>
      <dgm:t>
        <a:bodyPr/>
        <a:lstStyle/>
        <a:p>
          <a:r>
            <a:rPr lang="en-US" sz="1600" dirty="0" smtClean="0">
              <a:latin typeface="Times New Roman" panose="02020603050405020304" pitchFamily="18" charset="0"/>
              <a:cs typeface="Times New Roman" panose="02020603050405020304" pitchFamily="18" charset="0"/>
            </a:rPr>
            <a:t>It implies the ability of two eyes to produce a composite picture from two similar pictures, each of which is incomplete with small detail. For example, there are two rabbits, each lacking a tail or a bunch of flowers. If </a:t>
          </a:r>
          <a:r>
            <a:rPr lang="en-US" sz="1800" b="1" dirty="0" smtClean="0">
              <a:latin typeface="Times New Roman" panose="02020603050405020304" pitchFamily="18" charset="0"/>
              <a:cs typeface="Times New Roman" panose="02020603050405020304" pitchFamily="18" charset="0"/>
            </a:rPr>
            <a:t>fusion</a:t>
          </a:r>
          <a:r>
            <a:rPr lang="en-US" sz="1600" dirty="0" smtClean="0">
              <a:latin typeface="Times New Roman" panose="02020603050405020304" pitchFamily="18" charset="0"/>
              <a:cs typeface="Times New Roman" panose="02020603050405020304" pitchFamily="18" charset="0"/>
            </a:rPr>
            <a:t> is present, one rabbit complete with a tail and holding a bunch of flowers will be seen. </a:t>
          </a:r>
          <a:endParaRPr lang="en-US" sz="1600" dirty="0">
            <a:latin typeface="Times New Roman" panose="02020603050405020304" pitchFamily="18" charset="0"/>
            <a:cs typeface="Times New Roman" panose="02020603050405020304" pitchFamily="18" charset="0"/>
          </a:endParaRPr>
        </a:p>
      </dgm:t>
    </dgm:pt>
    <dgm:pt modelId="{A5DA5327-9429-497E-82DF-7A568B2932F1}" type="parTrans" cxnId="{3E01BE43-0EE6-49E4-9ED8-F964F22BE420}">
      <dgm:prSet/>
      <dgm:spPr/>
      <dgm:t>
        <a:bodyPr/>
        <a:lstStyle/>
        <a:p>
          <a:endParaRPr lang="en-US"/>
        </a:p>
      </dgm:t>
    </dgm:pt>
    <dgm:pt modelId="{7946FA7B-A023-4286-B67C-12C3C7BF9B54}" type="sibTrans" cxnId="{3E01BE43-0EE6-49E4-9ED8-F964F22BE420}">
      <dgm:prSet/>
      <dgm:spPr/>
      <dgm:t>
        <a:bodyPr/>
        <a:lstStyle/>
        <a:p>
          <a:endParaRPr lang="en-US"/>
        </a:p>
      </dgm:t>
    </dgm:pt>
    <dgm:pt modelId="{6DA60513-FEFF-47A9-A12B-2D519BFC6DD5}">
      <dgm:prSet phldrT="[Text]" phldr="1"/>
      <dgm:spPr>
        <a:blipFill rotWithShape="0">
          <a:blip xmlns:r="http://schemas.openxmlformats.org/officeDocument/2006/relationships" r:embed="rId3"/>
          <a:stretch>
            <a:fillRect/>
          </a:stretch>
        </a:blipFill>
      </dgm:spPr>
      <dgm:t>
        <a:bodyPr/>
        <a:lstStyle/>
        <a:p>
          <a:endParaRPr lang="en-US"/>
        </a:p>
      </dgm:t>
    </dgm:pt>
    <dgm:pt modelId="{7FCC0100-4996-4839-B2C5-DCA86DDC36AD}" type="parTrans" cxnId="{ADE9E69C-F8A6-4406-BC34-CDBDFC443007}">
      <dgm:prSet/>
      <dgm:spPr/>
      <dgm:t>
        <a:bodyPr/>
        <a:lstStyle/>
        <a:p>
          <a:endParaRPr lang="en-US"/>
        </a:p>
      </dgm:t>
    </dgm:pt>
    <dgm:pt modelId="{2ED892B9-BF1E-4AD2-9E38-21B91BCB74F6}" type="sibTrans" cxnId="{ADE9E69C-F8A6-4406-BC34-CDBDFC443007}">
      <dgm:prSet/>
      <dgm:spPr/>
      <dgm:t>
        <a:bodyPr/>
        <a:lstStyle/>
        <a:p>
          <a:endParaRPr lang="en-US"/>
        </a:p>
      </dgm:t>
    </dgm:pt>
    <dgm:pt modelId="{6997D57E-49F9-464B-8373-F166D12D24F8}">
      <dgm:prSet phldrT="[Text]" custT="1"/>
      <dgm:spPr/>
      <dgm:t>
        <a:bodyPr/>
        <a:lstStyle/>
        <a:p>
          <a:r>
            <a:rPr lang="en-US" sz="1600" dirty="0" smtClean="0">
              <a:latin typeface="Times New Roman" panose="02020603050405020304" pitchFamily="18" charset="0"/>
              <a:cs typeface="Times New Roman" panose="02020603050405020304" pitchFamily="18" charset="0"/>
            </a:rPr>
            <a:t>It can obtain an impression of depth by the supreme position of two pictures of the same objects, which have been taken from slightly different angles. </a:t>
          </a:r>
          <a:r>
            <a:rPr lang="en-US" sz="1800" b="1" dirty="0" smtClean="0">
              <a:latin typeface="Times New Roman" panose="02020603050405020304" pitchFamily="18" charset="0"/>
              <a:cs typeface="Times New Roman" panose="02020603050405020304" pitchFamily="18" charset="0"/>
            </a:rPr>
            <a:t>Stereopsis</a:t>
          </a:r>
          <a:r>
            <a:rPr lang="en-US" sz="1600" dirty="0" smtClean="0">
              <a:latin typeface="Times New Roman" panose="02020603050405020304" pitchFamily="18" charset="0"/>
              <a:cs typeface="Times New Roman" panose="02020603050405020304" pitchFamily="18" charset="0"/>
            </a:rPr>
            <a:t> should not be synonymous with depth perception since depth perception is the distance of the object from each other or the observer. Even a monocular observer is quite capable of judging distance and obtaining an impression of spatial order. </a:t>
          </a:r>
          <a:endParaRPr lang="en-US" sz="1600" dirty="0">
            <a:latin typeface="Times New Roman" panose="02020603050405020304" pitchFamily="18" charset="0"/>
            <a:cs typeface="Times New Roman" panose="02020603050405020304" pitchFamily="18" charset="0"/>
          </a:endParaRPr>
        </a:p>
      </dgm:t>
    </dgm:pt>
    <dgm:pt modelId="{DBB5A945-A8D1-4A63-85FB-54A7C7A361C2}" type="parTrans" cxnId="{A2BF049D-D488-42AA-AFBD-C69A8E5F964D}">
      <dgm:prSet/>
      <dgm:spPr/>
      <dgm:t>
        <a:bodyPr/>
        <a:lstStyle/>
        <a:p>
          <a:endParaRPr lang="en-US"/>
        </a:p>
      </dgm:t>
    </dgm:pt>
    <dgm:pt modelId="{DBAB9B0F-F1E8-4A48-B5F7-8CE900385E90}" type="sibTrans" cxnId="{A2BF049D-D488-42AA-AFBD-C69A8E5F964D}">
      <dgm:prSet/>
      <dgm:spPr/>
      <dgm:t>
        <a:bodyPr/>
        <a:lstStyle/>
        <a:p>
          <a:endParaRPr lang="en-US"/>
        </a:p>
      </dgm:t>
    </dgm:pt>
    <dgm:pt modelId="{278B9F83-F758-4806-9E79-A20A80E0FF2C}">
      <dgm:prSet phldrT="[Text]" custT="1"/>
      <dgm:spPr/>
      <dgm:t>
        <a:bodyPr/>
        <a:lstStyle/>
        <a:p>
          <a:r>
            <a:rPr lang="en-US" sz="1600" dirty="0" smtClean="0">
              <a:latin typeface="Times New Roman" panose="02020603050405020304" pitchFamily="18" charset="0"/>
              <a:cs typeface="Times New Roman" panose="02020603050405020304" pitchFamily="18" charset="0"/>
            </a:rPr>
            <a:t>If the two pictures cannot be seen simultaneously, then either suppression or amblyopia is present!</a:t>
          </a:r>
          <a:endParaRPr lang="en-US" sz="1600" dirty="0">
            <a:latin typeface="Times New Roman" panose="02020603050405020304" pitchFamily="18" charset="0"/>
            <a:cs typeface="Times New Roman" panose="02020603050405020304" pitchFamily="18" charset="0"/>
          </a:endParaRPr>
        </a:p>
      </dgm:t>
    </dgm:pt>
    <dgm:pt modelId="{4521B2E6-FE1D-43DE-8DFC-46C145C17811}" type="parTrans" cxnId="{81D8CAF3-F68A-4C54-94E9-CDE4C8FC74EE}">
      <dgm:prSet/>
      <dgm:spPr/>
      <dgm:t>
        <a:bodyPr/>
        <a:lstStyle/>
        <a:p>
          <a:endParaRPr lang="en-US"/>
        </a:p>
      </dgm:t>
    </dgm:pt>
    <dgm:pt modelId="{861D11B3-542E-4B46-AC4F-B0F0FBC23628}" type="sibTrans" cxnId="{81D8CAF3-F68A-4C54-94E9-CDE4C8FC74EE}">
      <dgm:prSet/>
      <dgm:spPr/>
      <dgm:t>
        <a:bodyPr/>
        <a:lstStyle/>
        <a:p>
          <a:endParaRPr lang="en-US"/>
        </a:p>
      </dgm:t>
    </dgm:pt>
    <dgm:pt modelId="{A4E81E9C-2288-4B99-8714-1E5CE26AC17B}" type="pres">
      <dgm:prSet presAssocID="{331BB2BA-BEBC-4EC7-B724-20F491636718}" presName="Name0" presStyleCnt="0">
        <dgm:presLayoutVars>
          <dgm:dir/>
          <dgm:animLvl val="lvl"/>
          <dgm:resizeHandles val="exact"/>
        </dgm:presLayoutVars>
      </dgm:prSet>
      <dgm:spPr/>
      <dgm:t>
        <a:bodyPr/>
        <a:lstStyle/>
        <a:p>
          <a:endParaRPr lang="en-US"/>
        </a:p>
      </dgm:t>
    </dgm:pt>
    <dgm:pt modelId="{40D03166-F4C5-4E0E-9AA2-B655DCE3A5C5}" type="pres">
      <dgm:prSet presAssocID="{679BECCE-B8A4-4896-93CB-ED833922C319}" presName="linNode" presStyleCnt="0"/>
      <dgm:spPr/>
    </dgm:pt>
    <dgm:pt modelId="{F6CB27E0-F96C-4654-A70D-7CF065A06E06}" type="pres">
      <dgm:prSet presAssocID="{679BECCE-B8A4-4896-93CB-ED833922C319}" presName="parentText" presStyleLbl="node1" presStyleIdx="0" presStyleCnt="3" custScaleX="94093">
        <dgm:presLayoutVars>
          <dgm:chMax val="1"/>
          <dgm:bulletEnabled val="1"/>
        </dgm:presLayoutVars>
      </dgm:prSet>
      <dgm:spPr/>
      <dgm:t>
        <a:bodyPr/>
        <a:lstStyle/>
        <a:p>
          <a:endParaRPr lang="en-US"/>
        </a:p>
      </dgm:t>
    </dgm:pt>
    <dgm:pt modelId="{CD9B6815-1865-4D29-B1C5-FCBF2705CC3F}" type="pres">
      <dgm:prSet presAssocID="{679BECCE-B8A4-4896-93CB-ED833922C319}" presName="descendantText" presStyleLbl="alignAccFollowNode1" presStyleIdx="0" presStyleCnt="3" custScaleX="115804" custScaleY="129460">
        <dgm:presLayoutVars>
          <dgm:bulletEnabled val="1"/>
        </dgm:presLayoutVars>
      </dgm:prSet>
      <dgm:spPr/>
      <dgm:t>
        <a:bodyPr/>
        <a:lstStyle/>
        <a:p>
          <a:endParaRPr lang="en-US"/>
        </a:p>
      </dgm:t>
    </dgm:pt>
    <dgm:pt modelId="{3F8FFA45-3DEE-4F8D-BA35-580C54EC2C46}" type="pres">
      <dgm:prSet presAssocID="{B9133A08-1554-47F1-B9DF-FEC9A0B0056A}" presName="sp" presStyleCnt="0"/>
      <dgm:spPr/>
    </dgm:pt>
    <dgm:pt modelId="{31E9366C-93B2-425A-863E-23203DD14A0D}" type="pres">
      <dgm:prSet presAssocID="{9BAFBF4C-7BE1-4FBD-9115-7B540C27B105}" presName="linNode" presStyleCnt="0"/>
      <dgm:spPr/>
    </dgm:pt>
    <dgm:pt modelId="{C4140834-AA92-44D7-B93D-2C3C70FF4D3B}" type="pres">
      <dgm:prSet presAssocID="{9BAFBF4C-7BE1-4FBD-9115-7B540C27B105}" presName="parentText" presStyleLbl="node1" presStyleIdx="1" presStyleCnt="3">
        <dgm:presLayoutVars>
          <dgm:chMax val="1"/>
          <dgm:bulletEnabled val="1"/>
        </dgm:presLayoutVars>
      </dgm:prSet>
      <dgm:spPr/>
      <dgm:t>
        <a:bodyPr/>
        <a:lstStyle/>
        <a:p>
          <a:endParaRPr lang="en-US"/>
        </a:p>
      </dgm:t>
    </dgm:pt>
    <dgm:pt modelId="{46E1779C-2EB7-42AE-B6FB-4039B4CA17D0}" type="pres">
      <dgm:prSet presAssocID="{9BAFBF4C-7BE1-4FBD-9115-7B540C27B105}" presName="descendantText" presStyleLbl="alignAccFollowNode1" presStyleIdx="1" presStyleCnt="3" custScaleX="122292" custScaleY="132396">
        <dgm:presLayoutVars>
          <dgm:bulletEnabled val="1"/>
        </dgm:presLayoutVars>
      </dgm:prSet>
      <dgm:spPr/>
      <dgm:t>
        <a:bodyPr/>
        <a:lstStyle/>
        <a:p>
          <a:endParaRPr lang="en-US"/>
        </a:p>
      </dgm:t>
    </dgm:pt>
    <dgm:pt modelId="{5F44BC36-7DDC-4EC8-82E4-BF3D88D11AF4}" type="pres">
      <dgm:prSet presAssocID="{4386F908-600B-4E23-AE95-3CC1E5229495}" presName="sp" presStyleCnt="0"/>
      <dgm:spPr/>
    </dgm:pt>
    <dgm:pt modelId="{3AC605EB-6C47-4CFA-A80F-CCAE6753C26B}" type="pres">
      <dgm:prSet presAssocID="{6DA60513-FEFF-47A9-A12B-2D519BFC6DD5}" presName="linNode" presStyleCnt="0"/>
      <dgm:spPr/>
    </dgm:pt>
    <dgm:pt modelId="{72E5628D-741D-4414-BEC4-963110081EAE}" type="pres">
      <dgm:prSet presAssocID="{6DA60513-FEFF-47A9-A12B-2D519BFC6DD5}" presName="parentText" presStyleLbl="node1" presStyleIdx="2" presStyleCnt="3">
        <dgm:presLayoutVars>
          <dgm:chMax val="1"/>
          <dgm:bulletEnabled val="1"/>
        </dgm:presLayoutVars>
      </dgm:prSet>
      <dgm:spPr/>
      <dgm:t>
        <a:bodyPr/>
        <a:lstStyle/>
        <a:p>
          <a:endParaRPr lang="en-US"/>
        </a:p>
      </dgm:t>
    </dgm:pt>
    <dgm:pt modelId="{DAB2024E-9F1F-4FF9-9004-85E7F1684D46}" type="pres">
      <dgm:prSet presAssocID="{6DA60513-FEFF-47A9-A12B-2D519BFC6DD5}" presName="descendantText" presStyleLbl="alignAccFollowNode1" presStyleIdx="2" presStyleCnt="3" custScaleX="124714" custScaleY="125609">
        <dgm:presLayoutVars>
          <dgm:bulletEnabled val="1"/>
        </dgm:presLayoutVars>
      </dgm:prSet>
      <dgm:spPr/>
      <dgm:t>
        <a:bodyPr/>
        <a:lstStyle/>
        <a:p>
          <a:endParaRPr lang="en-US"/>
        </a:p>
      </dgm:t>
    </dgm:pt>
  </dgm:ptLst>
  <dgm:cxnLst>
    <dgm:cxn modelId="{9C0EC3D0-A97F-42DB-9F42-74279A8EA20E}" type="presOf" srcId="{679BECCE-B8A4-4896-93CB-ED833922C319}" destId="{F6CB27E0-F96C-4654-A70D-7CF065A06E06}" srcOrd="0" destOrd="0" presId="urn:microsoft.com/office/officeart/2005/8/layout/vList5"/>
    <dgm:cxn modelId="{263E97E7-92A7-4E11-86C2-222559E4A63D}" type="presOf" srcId="{9CFACC6D-61B2-48CE-9E56-30AA5B93BC95}" destId="{46E1779C-2EB7-42AE-B6FB-4039B4CA17D0}" srcOrd="0" destOrd="0" presId="urn:microsoft.com/office/officeart/2005/8/layout/vList5"/>
    <dgm:cxn modelId="{EFEAA43C-C77B-49B0-A912-7DB1B1A6D5C9}" type="presOf" srcId="{278B9F83-F758-4806-9E79-A20A80E0FF2C}" destId="{CD9B6815-1865-4D29-B1C5-FCBF2705CC3F}" srcOrd="0" destOrd="1" presId="urn:microsoft.com/office/officeart/2005/8/layout/vList5"/>
    <dgm:cxn modelId="{9A3E4609-EFE3-46BA-882D-B1F7DDC0ECAC}" type="presOf" srcId="{6DA60513-FEFF-47A9-A12B-2D519BFC6DD5}" destId="{72E5628D-741D-4414-BEC4-963110081EAE}" srcOrd="0" destOrd="0" presId="urn:microsoft.com/office/officeart/2005/8/layout/vList5"/>
    <dgm:cxn modelId="{63CD9B46-AC67-40D2-AB79-80FA1ED4A276}" type="presOf" srcId="{331BB2BA-BEBC-4EC7-B724-20F491636718}" destId="{A4E81E9C-2288-4B99-8714-1E5CE26AC17B}" srcOrd="0" destOrd="0" presId="urn:microsoft.com/office/officeart/2005/8/layout/vList5"/>
    <dgm:cxn modelId="{A2BF049D-D488-42AA-AFBD-C69A8E5F964D}" srcId="{6DA60513-FEFF-47A9-A12B-2D519BFC6DD5}" destId="{6997D57E-49F9-464B-8373-F166D12D24F8}" srcOrd="0" destOrd="0" parTransId="{DBB5A945-A8D1-4A63-85FB-54A7C7A361C2}" sibTransId="{DBAB9B0F-F1E8-4A48-B5F7-8CE900385E90}"/>
    <dgm:cxn modelId="{0040975D-9D00-4D9D-99F6-49566CBE9FE6}" srcId="{331BB2BA-BEBC-4EC7-B724-20F491636718}" destId="{9BAFBF4C-7BE1-4FBD-9115-7B540C27B105}" srcOrd="1" destOrd="0" parTransId="{C6E17F8A-6822-40D2-99E6-30BC0A5E4D8E}" sibTransId="{4386F908-600B-4E23-AE95-3CC1E5229495}"/>
    <dgm:cxn modelId="{B1EFD2F3-1BEC-4D52-9329-606DF726F09D}" type="presOf" srcId="{1C80061E-9D77-4B13-B4F0-912D56ED292C}" destId="{CD9B6815-1865-4D29-B1C5-FCBF2705CC3F}" srcOrd="0" destOrd="0" presId="urn:microsoft.com/office/officeart/2005/8/layout/vList5"/>
    <dgm:cxn modelId="{3E01BE43-0EE6-49E4-9ED8-F964F22BE420}" srcId="{9BAFBF4C-7BE1-4FBD-9115-7B540C27B105}" destId="{9CFACC6D-61B2-48CE-9E56-30AA5B93BC95}" srcOrd="0" destOrd="0" parTransId="{A5DA5327-9429-497E-82DF-7A568B2932F1}" sibTransId="{7946FA7B-A023-4286-B67C-12C3C7BF9B54}"/>
    <dgm:cxn modelId="{327CDEBC-7CED-442C-8594-FD29D2E5231F}" srcId="{679BECCE-B8A4-4896-93CB-ED833922C319}" destId="{1C80061E-9D77-4B13-B4F0-912D56ED292C}" srcOrd="0" destOrd="0" parTransId="{6808E112-C07D-4506-ACFD-353C93A0AAAB}" sibTransId="{DE8252EB-FF8D-46E0-AB0E-B774FFA9F9BD}"/>
    <dgm:cxn modelId="{81D8CAF3-F68A-4C54-94E9-CDE4C8FC74EE}" srcId="{679BECCE-B8A4-4896-93CB-ED833922C319}" destId="{278B9F83-F758-4806-9E79-A20A80E0FF2C}" srcOrd="1" destOrd="0" parTransId="{4521B2E6-FE1D-43DE-8DFC-46C145C17811}" sibTransId="{861D11B3-542E-4B46-AC4F-B0F0FBC23628}"/>
    <dgm:cxn modelId="{EE956948-1749-49E0-B4A7-EA63837870EE}" type="presOf" srcId="{6997D57E-49F9-464B-8373-F166D12D24F8}" destId="{DAB2024E-9F1F-4FF9-9004-85E7F1684D46}" srcOrd="0" destOrd="0" presId="urn:microsoft.com/office/officeart/2005/8/layout/vList5"/>
    <dgm:cxn modelId="{ADE9E69C-F8A6-4406-BC34-CDBDFC443007}" srcId="{331BB2BA-BEBC-4EC7-B724-20F491636718}" destId="{6DA60513-FEFF-47A9-A12B-2D519BFC6DD5}" srcOrd="2" destOrd="0" parTransId="{7FCC0100-4996-4839-B2C5-DCA86DDC36AD}" sibTransId="{2ED892B9-BF1E-4AD2-9E38-21B91BCB74F6}"/>
    <dgm:cxn modelId="{18B96956-4F85-4441-8DEB-E7510C84CCA4}" type="presOf" srcId="{9BAFBF4C-7BE1-4FBD-9115-7B540C27B105}" destId="{C4140834-AA92-44D7-B93D-2C3C70FF4D3B}" srcOrd="0" destOrd="0" presId="urn:microsoft.com/office/officeart/2005/8/layout/vList5"/>
    <dgm:cxn modelId="{2699A91D-3859-4638-9622-3DD77217C3C3}" srcId="{331BB2BA-BEBC-4EC7-B724-20F491636718}" destId="{679BECCE-B8A4-4896-93CB-ED833922C319}" srcOrd="0" destOrd="0" parTransId="{F895CAA0-CCA8-4FD9-87BF-0F20F7D006A2}" sibTransId="{B9133A08-1554-47F1-B9DF-FEC9A0B0056A}"/>
    <dgm:cxn modelId="{5DE0611B-7C19-472A-81F4-E38AF18C0838}" type="presParOf" srcId="{A4E81E9C-2288-4B99-8714-1E5CE26AC17B}" destId="{40D03166-F4C5-4E0E-9AA2-B655DCE3A5C5}" srcOrd="0" destOrd="0" presId="urn:microsoft.com/office/officeart/2005/8/layout/vList5"/>
    <dgm:cxn modelId="{B0E53A22-E3A6-4C0C-97D2-4676DC9BB45A}" type="presParOf" srcId="{40D03166-F4C5-4E0E-9AA2-B655DCE3A5C5}" destId="{F6CB27E0-F96C-4654-A70D-7CF065A06E06}" srcOrd="0" destOrd="0" presId="urn:microsoft.com/office/officeart/2005/8/layout/vList5"/>
    <dgm:cxn modelId="{725B2D89-9172-48FF-8585-99ED20D72E88}" type="presParOf" srcId="{40D03166-F4C5-4E0E-9AA2-B655DCE3A5C5}" destId="{CD9B6815-1865-4D29-B1C5-FCBF2705CC3F}" srcOrd="1" destOrd="0" presId="urn:microsoft.com/office/officeart/2005/8/layout/vList5"/>
    <dgm:cxn modelId="{B2BBFB98-4BF7-4CC4-B6FB-F122BBCD4002}" type="presParOf" srcId="{A4E81E9C-2288-4B99-8714-1E5CE26AC17B}" destId="{3F8FFA45-3DEE-4F8D-BA35-580C54EC2C46}" srcOrd="1" destOrd="0" presId="urn:microsoft.com/office/officeart/2005/8/layout/vList5"/>
    <dgm:cxn modelId="{80C169D5-6141-485B-87C7-56578DA49FC5}" type="presParOf" srcId="{A4E81E9C-2288-4B99-8714-1E5CE26AC17B}" destId="{31E9366C-93B2-425A-863E-23203DD14A0D}" srcOrd="2" destOrd="0" presId="urn:microsoft.com/office/officeart/2005/8/layout/vList5"/>
    <dgm:cxn modelId="{E9A8BB8D-07F5-4EF3-94E7-672EBE1385F0}" type="presParOf" srcId="{31E9366C-93B2-425A-863E-23203DD14A0D}" destId="{C4140834-AA92-44D7-B93D-2C3C70FF4D3B}" srcOrd="0" destOrd="0" presId="urn:microsoft.com/office/officeart/2005/8/layout/vList5"/>
    <dgm:cxn modelId="{71247718-C6D5-4FDD-A950-72446C83EF6A}" type="presParOf" srcId="{31E9366C-93B2-425A-863E-23203DD14A0D}" destId="{46E1779C-2EB7-42AE-B6FB-4039B4CA17D0}" srcOrd="1" destOrd="0" presId="urn:microsoft.com/office/officeart/2005/8/layout/vList5"/>
    <dgm:cxn modelId="{CE87A738-3BCF-4958-BAC6-D6B476F69677}" type="presParOf" srcId="{A4E81E9C-2288-4B99-8714-1E5CE26AC17B}" destId="{5F44BC36-7DDC-4EC8-82E4-BF3D88D11AF4}" srcOrd="3" destOrd="0" presId="urn:microsoft.com/office/officeart/2005/8/layout/vList5"/>
    <dgm:cxn modelId="{0676D2AE-35E8-4270-897B-6D76D32DDBF6}" type="presParOf" srcId="{A4E81E9C-2288-4B99-8714-1E5CE26AC17B}" destId="{3AC605EB-6C47-4CFA-A80F-CCAE6753C26B}" srcOrd="4" destOrd="0" presId="urn:microsoft.com/office/officeart/2005/8/layout/vList5"/>
    <dgm:cxn modelId="{F0B1F5BA-46D8-46A6-9C55-79AAF0278971}" type="presParOf" srcId="{3AC605EB-6C47-4CFA-A80F-CCAE6753C26B}" destId="{72E5628D-741D-4414-BEC4-963110081EAE}" srcOrd="0" destOrd="0" presId="urn:microsoft.com/office/officeart/2005/8/layout/vList5"/>
    <dgm:cxn modelId="{DA9E35C6-2DE0-4832-82CA-25431F593143}" type="presParOf" srcId="{3AC605EB-6C47-4CFA-A80F-CCAE6753C26B}" destId="{DAB2024E-9F1F-4FF9-9004-85E7F1684D46}"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5D54ED41-179B-4A7B-B65A-F56CFCD2B7A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30BA9A8B-9DC4-4AD7-A5D6-32E8A60E93B8}">
      <dgm:prSet phldrT="[Text]" custT="1"/>
      <dgm:spPr/>
      <dgm:t>
        <a:bodyPr/>
        <a:lstStyle/>
        <a:p>
          <a:r>
            <a:rPr lang="en-US" sz="2400" dirty="0" smtClean="0">
              <a:latin typeface="Times New Roman" panose="02020603050405020304" pitchFamily="18" charset="0"/>
              <a:cs typeface="Times New Roman" panose="02020603050405020304" pitchFamily="18" charset="0"/>
            </a:rPr>
            <a:t>SYNOPTOPHORE</a:t>
          </a:r>
          <a:endParaRPr lang="en-US" sz="2400" dirty="0">
            <a:latin typeface="Times New Roman" panose="02020603050405020304" pitchFamily="18" charset="0"/>
            <a:cs typeface="Times New Roman" panose="02020603050405020304" pitchFamily="18" charset="0"/>
          </a:endParaRPr>
        </a:p>
      </dgm:t>
    </dgm:pt>
    <dgm:pt modelId="{0C910F2B-3861-4844-91DE-E4ECEA5D375F}" type="parTrans" cxnId="{36724B99-F624-4FFC-AFBE-3199C89C119E}">
      <dgm:prSet/>
      <dgm:spPr/>
      <dgm:t>
        <a:bodyPr/>
        <a:lstStyle/>
        <a:p>
          <a:endParaRPr lang="en-US"/>
        </a:p>
      </dgm:t>
    </dgm:pt>
    <dgm:pt modelId="{0892E91A-F3D7-417A-8E39-79432FAD33E8}" type="sibTrans" cxnId="{36724B99-F624-4FFC-AFBE-3199C89C119E}">
      <dgm:prSet/>
      <dgm:spPr/>
      <dgm:t>
        <a:bodyPr/>
        <a:lstStyle/>
        <a:p>
          <a:endParaRPr lang="en-US"/>
        </a:p>
      </dgm:t>
    </dgm:pt>
    <dgm:pt modelId="{A8ED7C8D-7103-47D5-8C00-641DF3E71C68}">
      <dgm:prSet phldrT="[Text]" custT="1"/>
      <dgm:spPr/>
      <dgm:t>
        <a:bodyPr/>
        <a:lstStyle/>
        <a:p>
          <a:r>
            <a:rPr lang="en-US" sz="2000" dirty="0" smtClean="0">
              <a:latin typeface="Times New Roman" panose="02020603050405020304" pitchFamily="18" charset="0"/>
              <a:cs typeface="Times New Roman" panose="02020603050405020304" pitchFamily="18" charset="0"/>
            </a:rPr>
            <a:t>An instrument for testing all 3 stages of binocular vision and diagnosing imbalances of eye muscle and treating them by the </a:t>
          </a:r>
          <a:r>
            <a:rPr lang="en-US" sz="2000" dirty="0" err="1" smtClean="0">
              <a:latin typeface="Times New Roman" panose="02020603050405020304" pitchFamily="18" charset="0"/>
              <a:cs typeface="Times New Roman" panose="02020603050405020304" pitchFamily="18" charset="0"/>
            </a:rPr>
            <a:t>orthoptic</a:t>
          </a:r>
          <a:r>
            <a:rPr lang="en-US" sz="2000" dirty="0" smtClean="0">
              <a:latin typeface="Times New Roman" panose="02020603050405020304" pitchFamily="18" charset="0"/>
              <a:cs typeface="Times New Roman" panose="02020603050405020304" pitchFamily="18" charset="0"/>
            </a:rPr>
            <a:t> method.</a:t>
          </a:r>
          <a:endParaRPr lang="en-US" sz="2000" dirty="0">
            <a:latin typeface="Times New Roman" panose="02020603050405020304" pitchFamily="18" charset="0"/>
            <a:cs typeface="Times New Roman" panose="02020603050405020304" pitchFamily="18" charset="0"/>
          </a:endParaRPr>
        </a:p>
      </dgm:t>
    </dgm:pt>
    <dgm:pt modelId="{DAE0EB36-23B8-4EB0-BEB5-413B94E35286}" type="parTrans" cxnId="{23B5C670-DACC-4D9E-BD8E-0264D1FD85CC}">
      <dgm:prSet/>
      <dgm:spPr/>
      <dgm:t>
        <a:bodyPr/>
        <a:lstStyle/>
        <a:p>
          <a:endParaRPr lang="en-US"/>
        </a:p>
      </dgm:t>
    </dgm:pt>
    <dgm:pt modelId="{E0510A0B-3916-46AE-95BB-8412227D0BAD}" type="sibTrans" cxnId="{23B5C670-DACC-4D9E-BD8E-0264D1FD85CC}">
      <dgm:prSet/>
      <dgm:spPr/>
      <dgm:t>
        <a:bodyPr/>
        <a:lstStyle/>
        <a:p>
          <a:endParaRPr lang="en-US"/>
        </a:p>
      </dgm:t>
    </dgm:pt>
    <dgm:pt modelId="{E4997E5E-7794-41F4-88BF-0E62EFCE586E}">
      <dgm:prSet phldrT="[Text]" custT="1"/>
      <dgm:spPr/>
      <dgm:t>
        <a:bodyPr/>
        <a:lstStyle/>
        <a:p>
          <a:r>
            <a:rPr lang="en-US" sz="2000" dirty="0" smtClean="0">
              <a:latin typeface="Times New Roman" panose="02020603050405020304" pitchFamily="18" charset="0"/>
              <a:cs typeface="Times New Roman" panose="02020603050405020304" pitchFamily="18" charset="0"/>
            </a:rPr>
            <a:t>3 pairs of pictures: </a:t>
          </a:r>
          <a:r>
            <a:rPr lang="en-US" sz="2000" u="sng" dirty="0" smtClean="0">
              <a:latin typeface="Times New Roman" panose="02020603050405020304" pitchFamily="18" charset="0"/>
              <a:cs typeface="Times New Roman" panose="02020603050405020304" pitchFamily="18" charset="0"/>
            </a:rPr>
            <a:t>1.Simultaneous perception  </a:t>
          </a:r>
          <a:r>
            <a:rPr lang="en-US" sz="2000" dirty="0" smtClean="0">
              <a:latin typeface="Times New Roman" panose="02020603050405020304" pitchFamily="18" charset="0"/>
              <a:cs typeface="Times New Roman" panose="02020603050405020304" pitchFamily="18" charset="0"/>
            </a:rPr>
            <a:t>2. </a:t>
          </a:r>
          <a:r>
            <a:rPr lang="en-US" sz="2000" u="sng" dirty="0" smtClean="0">
              <a:latin typeface="Times New Roman" panose="02020603050405020304" pitchFamily="18" charset="0"/>
              <a:cs typeface="Times New Roman" panose="02020603050405020304" pitchFamily="18" charset="0"/>
            </a:rPr>
            <a:t>Fusion</a:t>
          </a:r>
          <a:r>
            <a:rPr lang="en-US" sz="2000" dirty="0" smtClean="0">
              <a:latin typeface="Times New Roman" panose="02020603050405020304" pitchFamily="18" charset="0"/>
              <a:cs typeface="Times New Roman" panose="02020603050405020304" pitchFamily="18" charset="0"/>
            </a:rPr>
            <a:t> and 3. </a:t>
          </a:r>
          <a:r>
            <a:rPr lang="en-US" sz="2000" u="sng" dirty="0" smtClean="0">
              <a:latin typeface="Times New Roman" panose="02020603050405020304" pitchFamily="18" charset="0"/>
              <a:cs typeface="Times New Roman" panose="02020603050405020304" pitchFamily="18" charset="0"/>
            </a:rPr>
            <a:t>Stereopsis</a:t>
          </a:r>
          <a:endParaRPr lang="en-US" sz="2000" u="sng" dirty="0">
            <a:latin typeface="Times New Roman" panose="02020603050405020304" pitchFamily="18" charset="0"/>
            <a:cs typeface="Times New Roman" panose="02020603050405020304" pitchFamily="18" charset="0"/>
          </a:endParaRPr>
        </a:p>
      </dgm:t>
    </dgm:pt>
    <dgm:pt modelId="{E596ECCD-941A-44FB-8E9D-0BB435DD5327}" type="parTrans" cxnId="{EDDB9740-D8C8-436A-99B0-09C6E328959C}">
      <dgm:prSet/>
      <dgm:spPr/>
      <dgm:t>
        <a:bodyPr/>
        <a:lstStyle/>
        <a:p>
          <a:endParaRPr lang="en-US"/>
        </a:p>
      </dgm:t>
    </dgm:pt>
    <dgm:pt modelId="{3DD1C7C2-0660-4685-96F5-97E8E640D8B2}" type="sibTrans" cxnId="{EDDB9740-D8C8-436A-99B0-09C6E328959C}">
      <dgm:prSet/>
      <dgm:spPr/>
      <dgm:t>
        <a:bodyPr/>
        <a:lstStyle/>
        <a:p>
          <a:endParaRPr lang="en-US"/>
        </a:p>
      </dgm:t>
    </dgm:pt>
    <dgm:pt modelId="{BA0363D5-9666-4C89-94C0-8B402172C6A1}" type="pres">
      <dgm:prSet presAssocID="{5D54ED41-179B-4A7B-B65A-F56CFCD2B7A7}" presName="Name0" presStyleCnt="0">
        <dgm:presLayoutVars>
          <dgm:dir/>
          <dgm:animLvl val="lvl"/>
          <dgm:resizeHandles val="exact"/>
        </dgm:presLayoutVars>
      </dgm:prSet>
      <dgm:spPr/>
      <dgm:t>
        <a:bodyPr/>
        <a:lstStyle/>
        <a:p>
          <a:endParaRPr lang="en-US"/>
        </a:p>
      </dgm:t>
    </dgm:pt>
    <dgm:pt modelId="{C95B21CD-9E0C-47DC-B249-BBFDB10E607B}" type="pres">
      <dgm:prSet presAssocID="{30BA9A8B-9DC4-4AD7-A5D6-32E8A60E93B8}" presName="linNode" presStyleCnt="0"/>
      <dgm:spPr/>
    </dgm:pt>
    <dgm:pt modelId="{BF948AE7-ADEB-4699-BBCF-71E4E1A9CD21}" type="pres">
      <dgm:prSet presAssocID="{30BA9A8B-9DC4-4AD7-A5D6-32E8A60E93B8}" presName="parentText" presStyleLbl="node1" presStyleIdx="0" presStyleCnt="1">
        <dgm:presLayoutVars>
          <dgm:chMax val="1"/>
          <dgm:bulletEnabled val="1"/>
        </dgm:presLayoutVars>
      </dgm:prSet>
      <dgm:spPr/>
      <dgm:t>
        <a:bodyPr/>
        <a:lstStyle/>
        <a:p>
          <a:endParaRPr lang="en-US"/>
        </a:p>
      </dgm:t>
    </dgm:pt>
    <dgm:pt modelId="{5A36C291-5B57-463A-9506-887A8B229BD9}" type="pres">
      <dgm:prSet presAssocID="{30BA9A8B-9DC4-4AD7-A5D6-32E8A60E93B8}" presName="descendantText" presStyleLbl="alignAccFollowNode1" presStyleIdx="0" presStyleCnt="1" custScaleX="149363" custScaleY="121094">
        <dgm:presLayoutVars>
          <dgm:bulletEnabled val="1"/>
        </dgm:presLayoutVars>
      </dgm:prSet>
      <dgm:spPr/>
      <dgm:t>
        <a:bodyPr/>
        <a:lstStyle/>
        <a:p>
          <a:endParaRPr lang="en-US"/>
        </a:p>
      </dgm:t>
    </dgm:pt>
  </dgm:ptLst>
  <dgm:cxnLst>
    <dgm:cxn modelId="{36724B99-F624-4FFC-AFBE-3199C89C119E}" srcId="{5D54ED41-179B-4A7B-B65A-F56CFCD2B7A7}" destId="{30BA9A8B-9DC4-4AD7-A5D6-32E8A60E93B8}" srcOrd="0" destOrd="0" parTransId="{0C910F2B-3861-4844-91DE-E4ECEA5D375F}" sibTransId="{0892E91A-F3D7-417A-8E39-79432FAD33E8}"/>
    <dgm:cxn modelId="{DEBF1C22-2A1C-4046-BFF9-2548D52F22EA}" type="presOf" srcId="{5D54ED41-179B-4A7B-B65A-F56CFCD2B7A7}" destId="{BA0363D5-9666-4C89-94C0-8B402172C6A1}" srcOrd="0" destOrd="0" presId="urn:microsoft.com/office/officeart/2005/8/layout/vList5"/>
    <dgm:cxn modelId="{1E2D2B2E-CDEC-427D-9566-114313DC9955}" type="presOf" srcId="{30BA9A8B-9DC4-4AD7-A5D6-32E8A60E93B8}" destId="{BF948AE7-ADEB-4699-BBCF-71E4E1A9CD21}" srcOrd="0" destOrd="0" presId="urn:microsoft.com/office/officeart/2005/8/layout/vList5"/>
    <dgm:cxn modelId="{B7450F62-3753-4F8D-BF7F-79B3883C7E31}" type="presOf" srcId="{E4997E5E-7794-41F4-88BF-0E62EFCE586E}" destId="{5A36C291-5B57-463A-9506-887A8B229BD9}" srcOrd="0" destOrd="1" presId="urn:microsoft.com/office/officeart/2005/8/layout/vList5"/>
    <dgm:cxn modelId="{23B5C670-DACC-4D9E-BD8E-0264D1FD85CC}" srcId="{30BA9A8B-9DC4-4AD7-A5D6-32E8A60E93B8}" destId="{A8ED7C8D-7103-47D5-8C00-641DF3E71C68}" srcOrd="0" destOrd="0" parTransId="{DAE0EB36-23B8-4EB0-BEB5-413B94E35286}" sibTransId="{E0510A0B-3916-46AE-95BB-8412227D0BAD}"/>
    <dgm:cxn modelId="{11E4153A-9FC4-492F-A8B3-24B26181735B}" type="presOf" srcId="{A8ED7C8D-7103-47D5-8C00-641DF3E71C68}" destId="{5A36C291-5B57-463A-9506-887A8B229BD9}" srcOrd="0" destOrd="0" presId="urn:microsoft.com/office/officeart/2005/8/layout/vList5"/>
    <dgm:cxn modelId="{EDDB9740-D8C8-436A-99B0-09C6E328959C}" srcId="{30BA9A8B-9DC4-4AD7-A5D6-32E8A60E93B8}" destId="{E4997E5E-7794-41F4-88BF-0E62EFCE586E}" srcOrd="1" destOrd="0" parTransId="{E596ECCD-941A-44FB-8E9D-0BB435DD5327}" sibTransId="{3DD1C7C2-0660-4685-96F5-97E8E640D8B2}"/>
    <dgm:cxn modelId="{7DDCC05E-F4A3-4242-A377-6E2A89730953}" type="presParOf" srcId="{BA0363D5-9666-4C89-94C0-8B402172C6A1}" destId="{C95B21CD-9E0C-47DC-B249-BBFDB10E607B}" srcOrd="0" destOrd="0" presId="urn:microsoft.com/office/officeart/2005/8/layout/vList5"/>
    <dgm:cxn modelId="{A15C6481-90EF-4B55-8D1E-1ADAD943D8CA}" type="presParOf" srcId="{C95B21CD-9E0C-47DC-B249-BBFDB10E607B}" destId="{BF948AE7-ADEB-4699-BBCF-71E4E1A9CD21}" srcOrd="0" destOrd="0" presId="urn:microsoft.com/office/officeart/2005/8/layout/vList5"/>
    <dgm:cxn modelId="{0D777E77-2178-4BE8-8FB1-A4078D0F39B2}" type="presParOf" srcId="{C95B21CD-9E0C-47DC-B249-BBFDB10E607B}" destId="{5A36C291-5B57-463A-9506-887A8B229BD9}"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3FD07C8D-8E32-4033-8B4F-EFCBD75FEE1B}"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FDBD569-62E4-4EF0-B131-88B726A9771D}">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Test of binocular cooperation-Worth‘s four-dot test                                                                 (to detect suppression or abnormal retinal correspondence ARC)</a:t>
          </a:r>
          <a:endParaRPr lang="en-US" sz="2400" dirty="0">
            <a:latin typeface="Times New Roman" panose="02020603050405020304" pitchFamily="18" charset="0"/>
            <a:cs typeface="Times New Roman" panose="02020603050405020304" pitchFamily="18" charset="0"/>
          </a:endParaRPr>
        </a:p>
      </dgm:t>
    </dgm:pt>
    <dgm:pt modelId="{B177B360-7C45-41D5-8585-8AF4897128C2}" type="parTrans" cxnId="{935A251B-216C-4CA6-934D-EB3353D1AAE3}">
      <dgm:prSet/>
      <dgm:spPr/>
      <dgm:t>
        <a:bodyPr/>
        <a:lstStyle/>
        <a:p>
          <a:endParaRPr lang="en-US"/>
        </a:p>
      </dgm:t>
    </dgm:pt>
    <dgm:pt modelId="{E74CB9B5-C7CE-40D7-B6FA-88A2689C17B9}" type="sibTrans" cxnId="{935A251B-216C-4CA6-934D-EB3353D1AAE3}">
      <dgm:prSet/>
      <dgm:spPr/>
      <dgm:t>
        <a:bodyPr/>
        <a:lstStyle/>
        <a:p>
          <a:endParaRPr lang="en-US"/>
        </a:p>
      </dgm:t>
    </dgm:pt>
    <dgm:pt modelId="{D5A08BCD-88E3-49DA-B708-A08635C3BC65}">
      <dgm:prSet phldrT="[Text]" custT="1"/>
      <dgm:spPr/>
      <dgm:t>
        <a:bodyPr/>
        <a:lstStyle/>
        <a:p>
          <a:r>
            <a:rPr lang="en-US" sz="2000" dirty="0" smtClean="0">
              <a:latin typeface="Times New Roman" panose="02020603050405020304" pitchFamily="18" charset="0"/>
              <a:cs typeface="Times New Roman" panose="02020603050405020304" pitchFamily="18" charset="0"/>
            </a:rPr>
            <a:t>The patient wearing a </a:t>
          </a:r>
          <a:r>
            <a:rPr lang="en-US" sz="2000" u="sng" dirty="0" smtClean="0">
              <a:latin typeface="Times New Roman" panose="02020603050405020304" pitchFamily="18" charset="0"/>
              <a:cs typeface="Times New Roman" panose="02020603050405020304" pitchFamily="18" charset="0"/>
            </a:rPr>
            <a:t>red lens in front of the right </a:t>
          </a:r>
          <a:r>
            <a:rPr lang="en-US" sz="2000" dirty="0" smtClean="0">
              <a:latin typeface="Times New Roman" panose="02020603050405020304" pitchFamily="18" charset="0"/>
              <a:cs typeface="Times New Roman" panose="02020603050405020304" pitchFamily="18" charset="0"/>
            </a:rPr>
            <a:t>eye which filters out all </a:t>
          </a:r>
          <a:r>
            <a:rPr lang="en-US" sz="2000" dirty="0" err="1" smtClean="0">
              <a:latin typeface="Times New Roman" panose="02020603050405020304" pitchFamily="18" charset="0"/>
              <a:cs typeface="Times New Roman" panose="02020603050405020304" pitchFamily="18" charset="0"/>
            </a:rPr>
            <a:t>colours</a:t>
          </a:r>
          <a:r>
            <a:rPr lang="en-US" sz="2000" dirty="0" smtClean="0">
              <a:latin typeface="Times New Roman" panose="02020603050405020304" pitchFamily="18" charset="0"/>
              <a:cs typeface="Times New Roman" panose="02020603050405020304" pitchFamily="18" charset="0"/>
            </a:rPr>
            <a:t> except red. </a:t>
          </a:r>
          <a:r>
            <a:rPr lang="en-US" sz="2000" u="sng" dirty="0" smtClean="0">
              <a:latin typeface="Times New Roman" panose="02020603050405020304" pitchFamily="18" charset="0"/>
              <a:cs typeface="Times New Roman" panose="02020603050405020304" pitchFamily="18" charset="0"/>
            </a:rPr>
            <a:t>A green lens is placed in front of the left eye </a:t>
          </a:r>
          <a:r>
            <a:rPr lang="en-US" sz="2000" dirty="0" smtClean="0">
              <a:latin typeface="Times New Roman" panose="02020603050405020304" pitchFamily="18" charset="0"/>
              <a:cs typeface="Times New Roman" panose="02020603050405020304" pitchFamily="18" charset="0"/>
            </a:rPr>
            <a:t>which filters out all </a:t>
          </a:r>
          <a:r>
            <a:rPr lang="en-US" sz="2000" dirty="0" err="1" smtClean="0">
              <a:latin typeface="Times New Roman" panose="02020603050405020304" pitchFamily="18" charset="0"/>
              <a:cs typeface="Times New Roman" panose="02020603050405020304" pitchFamily="18" charset="0"/>
            </a:rPr>
            <a:t>colours</a:t>
          </a:r>
          <a:r>
            <a:rPr lang="en-US" sz="2000" dirty="0" smtClean="0">
              <a:latin typeface="Times New Roman" panose="02020603050405020304" pitchFamily="18" charset="0"/>
              <a:cs typeface="Times New Roman" panose="02020603050405020304" pitchFamily="18" charset="0"/>
            </a:rPr>
            <a:t> except green. The patient views a box with four lights: one red, two green and one white</a:t>
          </a:r>
          <a:endParaRPr lang="en-US" sz="2000" dirty="0">
            <a:latin typeface="Times New Roman" panose="02020603050405020304" pitchFamily="18" charset="0"/>
            <a:cs typeface="Times New Roman" panose="02020603050405020304" pitchFamily="18" charset="0"/>
          </a:endParaRPr>
        </a:p>
      </dgm:t>
    </dgm:pt>
    <dgm:pt modelId="{981E3156-6484-4689-BAEC-6DF6F56C440E}" type="parTrans" cxnId="{661981D0-B694-433B-BE3B-BE57AEE714C5}">
      <dgm:prSet/>
      <dgm:spPr/>
      <dgm:t>
        <a:bodyPr/>
        <a:lstStyle/>
        <a:p>
          <a:endParaRPr lang="en-US"/>
        </a:p>
      </dgm:t>
    </dgm:pt>
    <dgm:pt modelId="{81A7BDF9-3226-498F-AE51-46504601AC48}" type="sibTrans" cxnId="{661981D0-B694-433B-BE3B-BE57AEE714C5}">
      <dgm:prSet/>
      <dgm:spPr/>
      <dgm:t>
        <a:bodyPr/>
        <a:lstStyle/>
        <a:p>
          <a:endParaRPr lang="en-US"/>
        </a:p>
      </dgm:t>
    </dgm:pt>
    <dgm:pt modelId="{47C49883-2094-4DBA-9816-2133C140BDAA}">
      <dgm:prSet phldrT="[Text]" custT="1"/>
      <dgm:spPr/>
      <dgm:t>
        <a:bodyPr/>
        <a:lstStyle/>
        <a:p>
          <a:r>
            <a:rPr lang="en-US" sz="2000" dirty="0" smtClean="0">
              <a:latin typeface="Times New Roman" panose="02020603050405020304" pitchFamily="18" charset="0"/>
              <a:cs typeface="Times New Roman" panose="02020603050405020304" pitchFamily="18" charset="0"/>
            </a:rPr>
            <a:t>If all four light are seen there is </a:t>
          </a:r>
          <a:r>
            <a:rPr lang="en-US" sz="2000" b="1" dirty="0" smtClean="0">
              <a:latin typeface="Times New Roman" panose="02020603050405020304" pitchFamily="18" charset="0"/>
              <a:cs typeface="Times New Roman" panose="02020603050405020304" pitchFamily="18" charset="0"/>
            </a:rPr>
            <a:t>normal fusion (A)</a:t>
          </a:r>
          <a:endParaRPr lang="en-US" sz="2000" b="1" dirty="0">
            <a:latin typeface="Times New Roman" panose="02020603050405020304" pitchFamily="18" charset="0"/>
            <a:cs typeface="Times New Roman" panose="02020603050405020304" pitchFamily="18" charset="0"/>
          </a:endParaRPr>
        </a:p>
      </dgm:t>
    </dgm:pt>
    <dgm:pt modelId="{92B080C1-3489-4B16-AAAD-0DC9B1E72623}" type="parTrans" cxnId="{D85035D1-07C9-4A7F-A4EA-F50727D45EC8}">
      <dgm:prSet/>
      <dgm:spPr/>
      <dgm:t>
        <a:bodyPr/>
        <a:lstStyle/>
        <a:p>
          <a:endParaRPr lang="en-US"/>
        </a:p>
      </dgm:t>
    </dgm:pt>
    <dgm:pt modelId="{F222AE82-C3B3-4A99-A49C-2F83B660F880}" type="sibTrans" cxnId="{D85035D1-07C9-4A7F-A4EA-F50727D45EC8}">
      <dgm:prSet/>
      <dgm:spPr/>
      <dgm:t>
        <a:bodyPr/>
        <a:lstStyle/>
        <a:p>
          <a:endParaRPr lang="en-US"/>
        </a:p>
      </dgm:t>
    </dgm:pt>
    <dgm:pt modelId="{FD542A28-FD1F-40EC-AA40-EA8A2A18E883}">
      <dgm:prSet phldrT="[Text]" custT="1"/>
      <dgm:spPr/>
      <dgm:t>
        <a:bodyPr/>
        <a:lstStyle/>
        <a:p>
          <a:r>
            <a:rPr lang="en-US" sz="2000" dirty="0" smtClean="0">
              <a:latin typeface="Times New Roman" panose="02020603050405020304" pitchFamily="18" charset="0"/>
              <a:cs typeface="Times New Roman" panose="02020603050405020304" pitchFamily="18" charset="0"/>
            </a:rPr>
            <a:t>If only two red lights are seen there is </a:t>
          </a:r>
          <a:r>
            <a:rPr lang="en-US" sz="2000" b="1" dirty="0" smtClean="0">
              <a:latin typeface="Times New Roman" panose="02020603050405020304" pitchFamily="18" charset="0"/>
              <a:cs typeface="Times New Roman" panose="02020603050405020304" pitchFamily="18" charset="0"/>
            </a:rPr>
            <a:t>left suppression (C)</a:t>
          </a:r>
          <a:endParaRPr lang="en-US" sz="2000" b="1" dirty="0">
            <a:latin typeface="Times New Roman" panose="02020603050405020304" pitchFamily="18" charset="0"/>
            <a:cs typeface="Times New Roman" panose="02020603050405020304" pitchFamily="18" charset="0"/>
          </a:endParaRPr>
        </a:p>
      </dgm:t>
    </dgm:pt>
    <dgm:pt modelId="{29F5EE6B-5184-4451-9C2E-A67EB0B57284}" type="parTrans" cxnId="{3E68758C-89ED-456E-9231-DC6F4E0DB232}">
      <dgm:prSet/>
      <dgm:spPr/>
      <dgm:t>
        <a:bodyPr/>
        <a:lstStyle/>
        <a:p>
          <a:endParaRPr lang="en-US"/>
        </a:p>
      </dgm:t>
    </dgm:pt>
    <dgm:pt modelId="{85B11C9A-D069-4570-9627-3204E375EB90}" type="sibTrans" cxnId="{3E68758C-89ED-456E-9231-DC6F4E0DB232}">
      <dgm:prSet/>
      <dgm:spPr/>
      <dgm:t>
        <a:bodyPr/>
        <a:lstStyle/>
        <a:p>
          <a:endParaRPr lang="en-US"/>
        </a:p>
      </dgm:t>
    </dgm:pt>
    <dgm:pt modelId="{16A51568-28C5-476C-A8E9-0145E8F8CF32}">
      <dgm:prSet phldrT="[Text]" custT="1"/>
      <dgm:spPr/>
      <dgm:t>
        <a:bodyPr/>
        <a:lstStyle/>
        <a:p>
          <a:r>
            <a:rPr lang="en-US" sz="2000" dirty="0" smtClean="0">
              <a:latin typeface="Times New Roman" panose="02020603050405020304" pitchFamily="18" charset="0"/>
              <a:cs typeface="Times New Roman" panose="02020603050405020304" pitchFamily="18" charset="0"/>
            </a:rPr>
            <a:t>If only three green light are seen there is right suppression </a:t>
          </a:r>
          <a:r>
            <a:rPr lang="en-US" sz="2000" b="1" dirty="0" smtClean="0">
              <a:latin typeface="Times New Roman" panose="02020603050405020304" pitchFamily="18" charset="0"/>
              <a:cs typeface="Times New Roman" panose="02020603050405020304" pitchFamily="18" charset="0"/>
            </a:rPr>
            <a:t>(D)</a:t>
          </a:r>
          <a:endParaRPr lang="en-US" sz="2000" b="1" dirty="0">
            <a:latin typeface="Times New Roman" panose="02020603050405020304" pitchFamily="18" charset="0"/>
            <a:cs typeface="Times New Roman" panose="02020603050405020304" pitchFamily="18" charset="0"/>
          </a:endParaRPr>
        </a:p>
      </dgm:t>
    </dgm:pt>
    <dgm:pt modelId="{F5D4C29D-9D90-4017-921B-F5D0A050FE11}" type="parTrans" cxnId="{AF8B1490-0C74-4341-B082-501685D55498}">
      <dgm:prSet/>
      <dgm:spPr/>
      <dgm:t>
        <a:bodyPr/>
        <a:lstStyle/>
        <a:p>
          <a:endParaRPr lang="en-US"/>
        </a:p>
      </dgm:t>
    </dgm:pt>
    <dgm:pt modelId="{344AD980-B313-496A-9B97-E932151AD526}" type="sibTrans" cxnId="{AF8B1490-0C74-4341-B082-501685D55498}">
      <dgm:prSet/>
      <dgm:spPr/>
      <dgm:t>
        <a:bodyPr/>
        <a:lstStyle/>
        <a:p>
          <a:endParaRPr lang="en-US"/>
        </a:p>
      </dgm:t>
    </dgm:pt>
    <dgm:pt modelId="{0C5C8165-8287-4AC6-A7C8-E2427A90C6FF}">
      <dgm:prSet phldrT="[Text]" custT="1"/>
      <dgm:spPr/>
      <dgm:t>
        <a:bodyPr/>
        <a:lstStyle/>
        <a:p>
          <a:r>
            <a:rPr lang="en-US" sz="2000" dirty="0" smtClean="0">
              <a:latin typeface="Times New Roman" panose="02020603050405020304" pitchFamily="18" charset="0"/>
              <a:cs typeface="Times New Roman" panose="02020603050405020304" pitchFamily="18" charset="0"/>
            </a:rPr>
            <a:t>If the patients reports that the green and red lights alternate there is </a:t>
          </a:r>
          <a:r>
            <a:rPr lang="en-US" sz="2000" b="1" dirty="0" err="1" smtClean="0">
              <a:latin typeface="Times New Roman" panose="02020603050405020304" pitchFamily="18" charset="0"/>
              <a:cs typeface="Times New Roman" panose="02020603050405020304" pitchFamily="18" charset="0"/>
            </a:rPr>
            <a:t>alterating</a:t>
          </a:r>
          <a:r>
            <a:rPr lang="en-US" sz="2000" b="1" dirty="0" smtClean="0">
              <a:latin typeface="Times New Roman" panose="02020603050405020304" pitchFamily="18" charset="0"/>
              <a:cs typeface="Times New Roman" panose="02020603050405020304" pitchFamily="18" charset="0"/>
            </a:rPr>
            <a:t> suppression</a:t>
          </a:r>
          <a:endParaRPr lang="en-US" sz="2000" b="1" dirty="0">
            <a:latin typeface="Times New Roman" panose="02020603050405020304" pitchFamily="18" charset="0"/>
            <a:cs typeface="Times New Roman" panose="02020603050405020304" pitchFamily="18" charset="0"/>
          </a:endParaRPr>
        </a:p>
      </dgm:t>
    </dgm:pt>
    <dgm:pt modelId="{F17F3656-F2C3-4929-BC74-5634239D8F6E}" type="parTrans" cxnId="{5F6AB829-1C64-436B-AB40-31F85F7A5FBC}">
      <dgm:prSet/>
      <dgm:spPr/>
      <dgm:t>
        <a:bodyPr/>
        <a:lstStyle/>
        <a:p>
          <a:endParaRPr lang="en-US"/>
        </a:p>
      </dgm:t>
    </dgm:pt>
    <dgm:pt modelId="{B232130C-3DFE-4239-B091-3506A7B6911D}" type="sibTrans" cxnId="{5F6AB829-1C64-436B-AB40-31F85F7A5FBC}">
      <dgm:prSet/>
      <dgm:spPr/>
      <dgm:t>
        <a:bodyPr/>
        <a:lstStyle/>
        <a:p>
          <a:endParaRPr lang="en-US"/>
        </a:p>
      </dgm:t>
    </dgm:pt>
    <dgm:pt modelId="{F2180A5C-F4C5-47A2-B095-43D8CF17F124}">
      <dgm:prSet phldrT="[Text]" custT="1"/>
      <dgm:spPr/>
      <dgm:t>
        <a:bodyPr/>
        <a:lstStyle/>
        <a:p>
          <a:r>
            <a:rPr lang="en-US" sz="2000" dirty="0" smtClean="0">
              <a:latin typeface="Times New Roman" panose="02020603050405020304" pitchFamily="18" charset="0"/>
              <a:cs typeface="Times New Roman" panose="02020603050405020304" pitchFamily="18" charset="0"/>
            </a:rPr>
            <a:t>If two red and three green lights are seen there is </a:t>
          </a:r>
          <a:r>
            <a:rPr lang="en-US" sz="2000" b="1" dirty="0" smtClean="0">
              <a:latin typeface="Times New Roman" panose="02020603050405020304" pitchFamily="18" charset="0"/>
              <a:cs typeface="Times New Roman" panose="02020603050405020304" pitchFamily="18" charset="0"/>
            </a:rPr>
            <a:t>diplopia (E)</a:t>
          </a:r>
          <a:endParaRPr lang="en-US" sz="2000" b="1" dirty="0">
            <a:latin typeface="Times New Roman" panose="02020603050405020304" pitchFamily="18" charset="0"/>
            <a:cs typeface="Times New Roman" panose="02020603050405020304" pitchFamily="18" charset="0"/>
          </a:endParaRPr>
        </a:p>
      </dgm:t>
    </dgm:pt>
    <dgm:pt modelId="{D753691A-CEC7-44C3-A7C4-BB029B775B84}" type="parTrans" cxnId="{FC53FB6B-16C5-4CAB-B499-3A6069D58A66}">
      <dgm:prSet/>
      <dgm:spPr/>
      <dgm:t>
        <a:bodyPr/>
        <a:lstStyle/>
        <a:p>
          <a:endParaRPr lang="en-US"/>
        </a:p>
      </dgm:t>
    </dgm:pt>
    <dgm:pt modelId="{5E525CC4-F068-4DA7-9AC5-6740430A7214}" type="sibTrans" cxnId="{FC53FB6B-16C5-4CAB-B499-3A6069D58A66}">
      <dgm:prSet/>
      <dgm:spPr/>
      <dgm:t>
        <a:bodyPr/>
        <a:lstStyle/>
        <a:p>
          <a:endParaRPr lang="en-US"/>
        </a:p>
      </dgm:t>
    </dgm:pt>
    <dgm:pt modelId="{C77178F7-6C35-4ED8-B82F-BCD149E0DE2F}">
      <dgm:prSet phldrT="[Text]" custT="1"/>
      <dgm:spPr/>
      <dgm:t>
        <a:bodyPr/>
        <a:lstStyle/>
        <a:p>
          <a:r>
            <a:rPr lang="en-US" sz="2000" b="0" dirty="0" smtClean="0">
              <a:latin typeface="Times New Roman" panose="02020603050405020304" pitchFamily="18" charset="0"/>
              <a:cs typeface="Times New Roman" panose="02020603050405020304" pitchFamily="18" charset="0"/>
            </a:rPr>
            <a:t>If four lights are seen in the presence of a manifest squint there is ARC </a:t>
          </a:r>
          <a:r>
            <a:rPr lang="en-US" sz="2000" b="1" dirty="0" smtClean="0">
              <a:latin typeface="Times New Roman" panose="02020603050405020304" pitchFamily="18" charset="0"/>
              <a:cs typeface="Times New Roman" panose="02020603050405020304" pitchFamily="18" charset="0"/>
            </a:rPr>
            <a:t>(B)</a:t>
          </a:r>
          <a:endParaRPr lang="en-US" sz="2000" b="1" dirty="0">
            <a:latin typeface="Times New Roman" panose="02020603050405020304" pitchFamily="18" charset="0"/>
            <a:cs typeface="Times New Roman" panose="02020603050405020304" pitchFamily="18" charset="0"/>
          </a:endParaRPr>
        </a:p>
      </dgm:t>
    </dgm:pt>
    <dgm:pt modelId="{A75E74F6-64B5-498B-9B95-39E97CD391EF}" type="parTrans" cxnId="{94ADFBBB-0E0B-4705-A4D0-247DEAFDB0A7}">
      <dgm:prSet/>
      <dgm:spPr/>
      <dgm:t>
        <a:bodyPr/>
        <a:lstStyle/>
        <a:p>
          <a:endParaRPr lang="en-US"/>
        </a:p>
      </dgm:t>
    </dgm:pt>
    <dgm:pt modelId="{2A59E0CE-E1D5-4CA2-84B6-A8D5CF6F184E}" type="sibTrans" cxnId="{94ADFBBB-0E0B-4705-A4D0-247DEAFDB0A7}">
      <dgm:prSet/>
      <dgm:spPr/>
      <dgm:t>
        <a:bodyPr/>
        <a:lstStyle/>
        <a:p>
          <a:endParaRPr lang="en-US"/>
        </a:p>
      </dgm:t>
    </dgm:pt>
    <dgm:pt modelId="{D90406D0-0E7A-400C-827D-984881FEB7CB}" type="pres">
      <dgm:prSet presAssocID="{3FD07C8D-8E32-4033-8B4F-EFCBD75FEE1B}" presName="linear" presStyleCnt="0">
        <dgm:presLayoutVars>
          <dgm:animLvl val="lvl"/>
          <dgm:resizeHandles val="exact"/>
        </dgm:presLayoutVars>
      </dgm:prSet>
      <dgm:spPr/>
      <dgm:t>
        <a:bodyPr/>
        <a:lstStyle/>
        <a:p>
          <a:endParaRPr lang="en-US"/>
        </a:p>
      </dgm:t>
    </dgm:pt>
    <dgm:pt modelId="{BFFBB4FC-A845-461C-AA61-DE1C17AFB831}" type="pres">
      <dgm:prSet presAssocID="{3FDBD569-62E4-4EF0-B131-88B726A9771D}" presName="parentText" presStyleLbl="node1" presStyleIdx="0" presStyleCnt="1" custScaleY="132346">
        <dgm:presLayoutVars>
          <dgm:chMax val="0"/>
          <dgm:bulletEnabled val="1"/>
        </dgm:presLayoutVars>
      </dgm:prSet>
      <dgm:spPr/>
      <dgm:t>
        <a:bodyPr/>
        <a:lstStyle/>
        <a:p>
          <a:endParaRPr lang="en-US"/>
        </a:p>
      </dgm:t>
    </dgm:pt>
    <dgm:pt modelId="{D768C75D-1719-45DE-BC52-0D3787CCDDE7}" type="pres">
      <dgm:prSet presAssocID="{3FDBD569-62E4-4EF0-B131-88B726A9771D}" presName="childText" presStyleLbl="revTx" presStyleIdx="0" presStyleCnt="1" custScaleY="117012">
        <dgm:presLayoutVars>
          <dgm:bulletEnabled val="1"/>
        </dgm:presLayoutVars>
      </dgm:prSet>
      <dgm:spPr/>
      <dgm:t>
        <a:bodyPr/>
        <a:lstStyle/>
        <a:p>
          <a:endParaRPr lang="en-US"/>
        </a:p>
      </dgm:t>
    </dgm:pt>
  </dgm:ptLst>
  <dgm:cxnLst>
    <dgm:cxn modelId="{D85035D1-07C9-4A7F-A4EA-F50727D45EC8}" srcId="{3FDBD569-62E4-4EF0-B131-88B726A9771D}" destId="{47C49883-2094-4DBA-9816-2133C140BDAA}" srcOrd="1" destOrd="0" parTransId="{92B080C1-3489-4B16-AAAD-0DC9B1E72623}" sibTransId="{F222AE82-C3B3-4A99-A49C-2F83B660F880}"/>
    <dgm:cxn modelId="{AF8B1490-0C74-4341-B082-501685D55498}" srcId="{3FDBD569-62E4-4EF0-B131-88B726A9771D}" destId="{16A51568-28C5-476C-A8E9-0145E8F8CF32}" srcOrd="4" destOrd="0" parTransId="{F5D4C29D-9D90-4017-921B-F5D0A050FE11}" sibTransId="{344AD980-B313-496A-9B97-E932151AD526}"/>
    <dgm:cxn modelId="{3E68758C-89ED-456E-9231-DC6F4E0DB232}" srcId="{3FDBD569-62E4-4EF0-B131-88B726A9771D}" destId="{FD542A28-FD1F-40EC-AA40-EA8A2A18E883}" srcOrd="3" destOrd="0" parTransId="{29F5EE6B-5184-4451-9C2E-A67EB0B57284}" sibTransId="{85B11C9A-D069-4570-9627-3204E375EB90}"/>
    <dgm:cxn modelId="{7756274B-42FF-4729-83A1-56E5A9B9F052}" type="presOf" srcId="{D5A08BCD-88E3-49DA-B708-A08635C3BC65}" destId="{D768C75D-1719-45DE-BC52-0D3787CCDDE7}" srcOrd="0" destOrd="0" presId="urn:microsoft.com/office/officeart/2005/8/layout/vList2"/>
    <dgm:cxn modelId="{55731989-F53D-4767-AD62-C8727BA1CB00}" type="presOf" srcId="{47C49883-2094-4DBA-9816-2133C140BDAA}" destId="{D768C75D-1719-45DE-BC52-0D3787CCDDE7}" srcOrd="0" destOrd="1" presId="urn:microsoft.com/office/officeart/2005/8/layout/vList2"/>
    <dgm:cxn modelId="{8AA40BBF-2885-4D48-A4FD-1394A1C44C01}" type="presOf" srcId="{16A51568-28C5-476C-A8E9-0145E8F8CF32}" destId="{D768C75D-1719-45DE-BC52-0D3787CCDDE7}" srcOrd="0" destOrd="4" presId="urn:microsoft.com/office/officeart/2005/8/layout/vList2"/>
    <dgm:cxn modelId="{94ADFBBB-0E0B-4705-A4D0-247DEAFDB0A7}" srcId="{3FDBD569-62E4-4EF0-B131-88B726A9771D}" destId="{C77178F7-6C35-4ED8-B82F-BCD149E0DE2F}" srcOrd="2" destOrd="0" parTransId="{A75E74F6-64B5-498B-9B95-39E97CD391EF}" sibTransId="{2A59E0CE-E1D5-4CA2-84B6-A8D5CF6F184E}"/>
    <dgm:cxn modelId="{292EC011-C526-4748-ADEF-BC4ED999954F}" type="presOf" srcId="{F2180A5C-F4C5-47A2-B095-43D8CF17F124}" destId="{D768C75D-1719-45DE-BC52-0D3787CCDDE7}" srcOrd="0" destOrd="6" presId="urn:microsoft.com/office/officeart/2005/8/layout/vList2"/>
    <dgm:cxn modelId="{24BE7266-8FA1-40A7-9CDF-6347E1E22A63}" type="presOf" srcId="{FD542A28-FD1F-40EC-AA40-EA8A2A18E883}" destId="{D768C75D-1719-45DE-BC52-0D3787CCDDE7}" srcOrd="0" destOrd="3" presId="urn:microsoft.com/office/officeart/2005/8/layout/vList2"/>
    <dgm:cxn modelId="{935A251B-216C-4CA6-934D-EB3353D1AAE3}" srcId="{3FD07C8D-8E32-4033-8B4F-EFCBD75FEE1B}" destId="{3FDBD569-62E4-4EF0-B131-88B726A9771D}" srcOrd="0" destOrd="0" parTransId="{B177B360-7C45-41D5-8585-8AF4897128C2}" sibTransId="{E74CB9B5-C7CE-40D7-B6FA-88A2689C17B9}"/>
    <dgm:cxn modelId="{5F6AB829-1C64-436B-AB40-31F85F7A5FBC}" srcId="{3FDBD569-62E4-4EF0-B131-88B726A9771D}" destId="{0C5C8165-8287-4AC6-A7C8-E2427A90C6FF}" srcOrd="5" destOrd="0" parTransId="{F17F3656-F2C3-4929-BC74-5634239D8F6E}" sibTransId="{B232130C-3DFE-4239-B091-3506A7B6911D}"/>
    <dgm:cxn modelId="{DD43B1AD-7E84-4FCC-8AC2-6AD72F1D4063}" type="presOf" srcId="{C77178F7-6C35-4ED8-B82F-BCD149E0DE2F}" destId="{D768C75D-1719-45DE-BC52-0D3787CCDDE7}" srcOrd="0" destOrd="2" presId="urn:microsoft.com/office/officeart/2005/8/layout/vList2"/>
    <dgm:cxn modelId="{CD3A3977-120F-4C9A-95C8-BB0E0799413A}" type="presOf" srcId="{0C5C8165-8287-4AC6-A7C8-E2427A90C6FF}" destId="{D768C75D-1719-45DE-BC52-0D3787CCDDE7}" srcOrd="0" destOrd="5" presId="urn:microsoft.com/office/officeart/2005/8/layout/vList2"/>
    <dgm:cxn modelId="{9B0125D5-B835-4754-9ADD-414499AF60E0}" type="presOf" srcId="{3FD07C8D-8E32-4033-8B4F-EFCBD75FEE1B}" destId="{D90406D0-0E7A-400C-827D-984881FEB7CB}" srcOrd="0" destOrd="0" presId="urn:microsoft.com/office/officeart/2005/8/layout/vList2"/>
    <dgm:cxn modelId="{FC53FB6B-16C5-4CAB-B499-3A6069D58A66}" srcId="{3FDBD569-62E4-4EF0-B131-88B726A9771D}" destId="{F2180A5C-F4C5-47A2-B095-43D8CF17F124}" srcOrd="6" destOrd="0" parTransId="{D753691A-CEC7-44C3-A7C4-BB029B775B84}" sibTransId="{5E525CC4-F068-4DA7-9AC5-6740430A7214}"/>
    <dgm:cxn modelId="{A4042960-B611-4B36-BC12-FDB4B861FE7E}" type="presOf" srcId="{3FDBD569-62E4-4EF0-B131-88B726A9771D}" destId="{BFFBB4FC-A845-461C-AA61-DE1C17AFB831}" srcOrd="0" destOrd="0" presId="urn:microsoft.com/office/officeart/2005/8/layout/vList2"/>
    <dgm:cxn modelId="{661981D0-B694-433B-BE3B-BE57AEE714C5}" srcId="{3FDBD569-62E4-4EF0-B131-88B726A9771D}" destId="{D5A08BCD-88E3-49DA-B708-A08635C3BC65}" srcOrd="0" destOrd="0" parTransId="{981E3156-6484-4689-BAEC-6DF6F56C440E}" sibTransId="{81A7BDF9-3226-498F-AE51-46504601AC48}"/>
    <dgm:cxn modelId="{828F5303-9EFE-4A54-A6BF-06EEE443555A}" type="presParOf" srcId="{D90406D0-0E7A-400C-827D-984881FEB7CB}" destId="{BFFBB4FC-A845-461C-AA61-DE1C17AFB831}" srcOrd="0" destOrd="0" presId="urn:microsoft.com/office/officeart/2005/8/layout/vList2"/>
    <dgm:cxn modelId="{652EBAD9-C22A-4AE0-8F1E-F482C20A090E}" type="presParOf" srcId="{D90406D0-0E7A-400C-827D-984881FEB7CB}" destId="{D768C75D-1719-45DE-BC52-0D3787CCDDE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9ABFB00E-EF65-41F4-BB48-5BB5AFE60A7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057877E-BF59-4646-B0DE-FB52A752328D}">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TESTS FOR STEREOPSIS (the TITMUS test; The TNO random dot test)</a:t>
          </a:r>
          <a:endParaRPr lang="en-US" sz="2000" dirty="0">
            <a:latin typeface="Times New Roman" panose="02020603050405020304" pitchFamily="18" charset="0"/>
            <a:cs typeface="Times New Roman" panose="02020603050405020304" pitchFamily="18" charset="0"/>
          </a:endParaRPr>
        </a:p>
      </dgm:t>
    </dgm:pt>
    <dgm:pt modelId="{DBED6D9A-A8F9-4812-8BC3-BDDCA85F3BAC}" type="parTrans" cxnId="{C733D751-5222-49DD-B810-469808A1343D}">
      <dgm:prSet/>
      <dgm:spPr/>
      <dgm:t>
        <a:bodyPr/>
        <a:lstStyle/>
        <a:p>
          <a:endParaRPr lang="en-US"/>
        </a:p>
      </dgm:t>
    </dgm:pt>
    <dgm:pt modelId="{0AE1A498-B26C-4BED-B850-6E7DBB805808}" type="sibTrans" cxnId="{C733D751-5222-49DD-B810-469808A1343D}">
      <dgm:prSet/>
      <dgm:spPr/>
      <dgm:t>
        <a:bodyPr/>
        <a:lstStyle/>
        <a:p>
          <a:endParaRPr lang="en-US"/>
        </a:p>
      </dgm:t>
    </dgm:pt>
    <dgm:pt modelId="{FAD81229-C63A-4165-A334-3010AA9E9946}" type="pres">
      <dgm:prSet presAssocID="{9ABFB00E-EF65-41F4-BB48-5BB5AFE60A70}" presName="linear" presStyleCnt="0">
        <dgm:presLayoutVars>
          <dgm:animLvl val="lvl"/>
          <dgm:resizeHandles val="exact"/>
        </dgm:presLayoutVars>
      </dgm:prSet>
      <dgm:spPr/>
      <dgm:t>
        <a:bodyPr/>
        <a:lstStyle/>
        <a:p>
          <a:endParaRPr lang="en-US"/>
        </a:p>
      </dgm:t>
    </dgm:pt>
    <dgm:pt modelId="{48A60679-6000-4E14-8018-99F48D0C5734}" type="pres">
      <dgm:prSet presAssocID="{F057877E-BF59-4646-B0DE-FB52A752328D}" presName="parentText" presStyleLbl="node1" presStyleIdx="0" presStyleCnt="1">
        <dgm:presLayoutVars>
          <dgm:chMax val="0"/>
          <dgm:bulletEnabled val="1"/>
        </dgm:presLayoutVars>
      </dgm:prSet>
      <dgm:spPr/>
      <dgm:t>
        <a:bodyPr/>
        <a:lstStyle/>
        <a:p>
          <a:endParaRPr lang="en-US"/>
        </a:p>
      </dgm:t>
    </dgm:pt>
  </dgm:ptLst>
  <dgm:cxnLst>
    <dgm:cxn modelId="{C733D751-5222-49DD-B810-469808A1343D}" srcId="{9ABFB00E-EF65-41F4-BB48-5BB5AFE60A70}" destId="{F057877E-BF59-4646-B0DE-FB52A752328D}" srcOrd="0" destOrd="0" parTransId="{DBED6D9A-A8F9-4812-8BC3-BDDCA85F3BAC}" sibTransId="{0AE1A498-B26C-4BED-B850-6E7DBB805808}"/>
    <dgm:cxn modelId="{488005BE-B091-4523-BB54-81972289F029}" type="presOf" srcId="{F057877E-BF59-4646-B0DE-FB52A752328D}" destId="{48A60679-6000-4E14-8018-99F48D0C5734}" srcOrd="0" destOrd="0" presId="urn:microsoft.com/office/officeart/2005/8/layout/vList2"/>
    <dgm:cxn modelId="{2E984BA8-A7FF-46F0-8CEE-8F628581D91B}" type="presOf" srcId="{9ABFB00E-EF65-41F4-BB48-5BB5AFE60A70}" destId="{FAD81229-C63A-4165-A334-3010AA9E9946}" srcOrd="0" destOrd="0" presId="urn:microsoft.com/office/officeart/2005/8/layout/vList2"/>
    <dgm:cxn modelId="{2A6DA78E-5738-4B46-97DE-88421D6F2104}" type="presParOf" srcId="{FAD81229-C63A-4165-A334-3010AA9E9946}" destId="{48A60679-6000-4E14-8018-99F48D0C573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6B824FF-A20E-4F67-BE82-6DDCFC26629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B6E91C3-261F-4340-89A0-B07E65780E21}">
      <dgm:prSet phldrT="[Text]" custT="1"/>
      <dgm:spPr/>
      <dgm:t>
        <a:bodyPr/>
        <a:lstStyle/>
        <a:p>
          <a:pPr algn="ctr"/>
          <a:r>
            <a:rPr lang="sr-Latn-CS" sz="1600" dirty="0" smtClean="0">
              <a:latin typeface="Times New Roman" pitchFamily="18" charset="0"/>
              <a:cs typeface="Times New Roman" pitchFamily="18" charset="0"/>
            </a:rPr>
            <a:t>SUPERIOR</a:t>
          </a:r>
          <a:r>
            <a:rPr lang="en-US" sz="1600" dirty="0" smtClean="0">
              <a:latin typeface="Times New Roman" pitchFamily="18" charset="0"/>
              <a:cs typeface="Times New Roman" pitchFamily="18" charset="0"/>
            </a:rPr>
            <a:t> OBLIQUE MUSCLE</a:t>
          </a:r>
          <a:endParaRPr lang="en-US" sz="1600" dirty="0">
            <a:latin typeface="Times New Roman" pitchFamily="18" charset="0"/>
            <a:cs typeface="Times New Roman" pitchFamily="18" charset="0"/>
          </a:endParaRPr>
        </a:p>
      </dgm:t>
    </dgm:pt>
    <dgm:pt modelId="{F7645C25-4230-44A9-AE13-140CC1D8E649}" type="parTrans" cxnId="{AFAC76FE-CC39-4576-B733-026FB723413F}">
      <dgm:prSet/>
      <dgm:spPr/>
      <dgm:t>
        <a:bodyPr/>
        <a:lstStyle/>
        <a:p>
          <a:endParaRPr lang="en-US"/>
        </a:p>
      </dgm:t>
    </dgm:pt>
    <dgm:pt modelId="{E372BE3C-2794-46EB-8FDD-1A7D5452F664}" type="sibTrans" cxnId="{AFAC76FE-CC39-4576-B733-026FB723413F}">
      <dgm:prSet/>
      <dgm:spPr/>
      <dgm:t>
        <a:bodyPr/>
        <a:lstStyle/>
        <a:p>
          <a:endParaRPr lang="en-US"/>
        </a:p>
      </dgm:t>
    </dgm:pt>
    <dgm:pt modelId="{51BA8806-DA8E-48BF-B3A4-FC215B2403A6}">
      <dgm:prSet phldrT="[Text]" custT="1"/>
      <dgm:spPr/>
      <dgm:t>
        <a:bodyPr/>
        <a:lstStyle/>
        <a:p>
          <a:pPr algn="ctr"/>
          <a:r>
            <a:rPr lang="sr-Latn-CS" sz="1600" dirty="0" smtClean="0">
              <a:latin typeface="Times New Roman" pitchFamily="18" charset="0"/>
              <a:cs typeface="Times New Roman" pitchFamily="18" charset="0"/>
            </a:rPr>
            <a:t>INFERIOR</a:t>
          </a:r>
          <a:r>
            <a:rPr lang="en-US" sz="1600" dirty="0" smtClean="0">
              <a:latin typeface="Times New Roman" pitchFamily="18" charset="0"/>
              <a:cs typeface="Times New Roman" pitchFamily="18" charset="0"/>
            </a:rPr>
            <a:t> OBLIQUE MUSCLE</a:t>
          </a:r>
          <a:endParaRPr lang="en-US" sz="1600" dirty="0">
            <a:latin typeface="Times New Roman" pitchFamily="18" charset="0"/>
            <a:cs typeface="Times New Roman" pitchFamily="18" charset="0"/>
          </a:endParaRPr>
        </a:p>
      </dgm:t>
    </dgm:pt>
    <dgm:pt modelId="{C3DC8E0D-1CF7-493F-93CE-45AD812852B0}" type="parTrans" cxnId="{C5813C62-365F-4094-8C85-D64CFC96A1A1}">
      <dgm:prSet/>
      <dgm:spPr/>
      <dgm:t>
        <a:bodyPr/>
        <a:lstStyle/>
        <a:p>
          <a:endParaRPr lang="en-US"/>
        </a:p>
      </dgm:t>
    </dgm:pt>
    <dgm:pt modelId="{F8F21168-461A-4F01-A55B-DAC9A0908EDC}" type="sibTrans" cxnId="{C5813C62-365F-4094-8C85-D64CFC96A1A1}">
      <dgm:prSet/>
      <dgm:spPr/>
      <dgm:t>
        <a:bodyPr/>
        <a:lstStyle/>
        <a:p>
          <a:endParaRPr lang="en-US"/>
        </a:p>
      </dgm:t>
    </dgm:pt>
    <dgm:pt modelId="{A6061654-34EF-4521-8ABB-8270444446F7}">
      <dgm:prSet phldrT="[Text]" custT="1"/>
      <dgm:spPr/>
      <dgm:t>
        <a:bodyPr/>
        <a:lstStyle/>
        <a:p>
          <a:r>
            <a:rPr lang="en-US" sz="1800" dirty="0" smtClean="0">
              <a:latin typeface="Times New Roman" pitchFamily="18" charset="0"/>
              <a:cs typeface="Times New Roman" pitchFamily="18" charset="0"/>
            </a:rPr>
            <a:t>The inferior medial wall of the orbit</a:t>
          </a:r>
          <a:endParaRPr lang="en-US" sz="1800" dirty="0">
            <a:latin typeface="Times New Roman" pitchFamily="18" charset="0"/>
            <a:cs typeface="Times New Roman" pitchFamily="18" charset="0"/>
          </a:endParaRPr>
        </a:p>
      </dgm:t>
    </dgm:pt>
    <dgm:pt modelId="{9258B4E8-0953-4F76-8151-7C38A953A705}" type="parTrans" cxnId="{78C97F13-D291-4834-84A0-77B23D351256}">
      <dgm:prSet/>
      <dgm:spPr/>
      <dgm:t>
        <a:bodyPr/>
        <a:lstStyle/>
        <a:p>
          <a:endParaRPr lang="en-US"/>
        </a:p>
      </dgm:t>
    </dgm:pt>
    <dgm:pt modelId="{04FECEEB-AF9F-4D12-8332-FB085F850ED6}" type="sibTrans" cxnId="{78C97F13-D291-4834-84A0-77B23D351256}">
      <dgm:prSet/>
      <dgm:spPr/>
      <dgm:t>
        <a:bodyPr/>
        <a:lstStyle/>
        <a:p>
          <a:endParaRPr lang="en-US"/>
        </a:p>
      </dgm:t>
    </dgm:pt>
    <dgm:pt modelId="{1A97046F-167F-49A5-ADEF-8F9D75E7A70C}">
      <dgm:prSet phldrT="[Text]" custT="1"/>
      <dgm:spPr/>
      <dgm:t>
        <a:bodyPr/>
        <a:lstStyle/>
        <a:p>
          <a:pPr algn="l"/>
          <a:r>
            <a:rPr lang="en-US" sz="1800" dirty="0" smtClean="0">
              <a:latin typeface="Times New Roman" pitchFamily="18" charset="0"/>
              <a:cs typeface="Times New Roman" pitchFamily="18" charset="0"/>
            </a:rPr>
            <a:t>Apex of the orbit: </a:t>
          </a:r>
          <a:r>
            <a:rPr lang="en-US" sz="1800" dirty="0" err="1" smtClean="0">
              <a:latin typeface="Times New Roman" pitchFamily="18" charset="0"/>
              <a:cs typeface="Times New Roman" pitchFamily="18" charset="0"/>
            </a:rPr>
            <a:t>Anulus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tendineus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communis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Zinni</a:t>
          </a:r>
          <a:r>
            <a:rPr lang="en-US" sz="1800" dirty="0" smtClean="0">
              <a:latin typeface="Times New Roman" pitchFamily="18" charset="0"/>
              <a:cs typeface="Times New Roman" pitchFamily="18" charset="0"/>
            </a:rPr>
            <a:t>) </a:t>
          </a:r>
          <a:endParaRPr lang="en-US" sz="1800" dirty="0">
            <a:latin typeface="Times New Roman" pitchFamily="18" charset="0"/>
            <a:cs typeface="Times New Roman" pitchFamily="18" charset="0"/>
          </a:endParaRPr>
        </a:p>
      </dgm:t>
    </dgm:pt>
    <dgm:pt modelId="{3A873AEC-B794-4A79-AD26-3827262046C1}" type="parTrans" cxnId="{1CA9F414-F25C-4204-A89A-F479FF2529CA}">
      <dgm:prSet/>
      <dgm:spPr/>
      <dgm:t>
        <a:bodyPr/>
        <a:lstStyle/>
        <a:p>
          <a:endParaRPr lang="en-US"/>
        </a:p>
      </dgm:t>
    </dgm:pt>
    <dgm:pt modelId="{C0F8C6A4-35EF-48B2-91A8-B11395B12F59}" type="sibTrans" cxnId="{1CA9F414-F25C-4204-A89A-F479FF2529CA}">
      <dgm:prSet/>
      <dgm:spPr/>
      <dgm:t>
        <a:bodyPr/>
        <a:lstStyle/>
        <a:p>
          <a:endParaRPr lang="en-US"/>
        </a:p>
      </dgm:t>
    </dgm:pt>
    <dgm:pt modelId="{77E336E9-333E-41FE-915A-20CAFC3DEF13}">
      <dgm:prSet phldrT="[Text]" custT="1"/>
      <dgm:spPr/>
      <dgm:t>
        <a:bodyPr/>
        <a:lstStyle/>
        <a:p>
          <a:pPr algn="l"/>
          <a:r>
            <a:rPr lang="en-US" sz="1800" dirty="0" smtClean="0">
              <a:latin typeface="Times New Roman" pitchFamily="18" charset="0"/>
              <a:cs typeface="Times New Roman" pitchFamily="18" charset="0"/>
            </a:rPr>
            <a:t>The longest muscle body 40mm + tendon 20mm</a:t>
          </a:r>
          <a:endParaRPr lang="en-US" sz="1800" dirty="0">
            <a:latin typeface="Times New Roman" pitchFamily="18" charset="0"/>
            <a:cs typeface="Times New Roman" pitchFamily="18" charset="0"/>
          </a:endParaRPr>
        </a:p>
      </dgm:t>
    </dgm:pt>
    <dgm:pt modelId="{0E182A44-A837-4072-A9A2-240B8814CA87}" type="parTrans" cxnId="{907013B8-93C9-4C9F-842A-84A20D005DFE}">
      <dgm:prSet/>
      <dgm:spPr/>
      <dgm:t>
        <a:bodyPr/>
        <a:lstStyle/>
        <a:p>
          <a:endParaRPr lang="en-US"/>
        </a:p>
      </dgm:t>
    </dgm:pt>
    <dgm:pt modelId="{732FB662-710D-4C40-9242-69D77B4E2C00}" type="sibTrans" cxnId="{907013B8-93C9-4C9F-842A-84A20D005DFE}">
      <dgm:prSet/>
      <dgm:spPr/>
      <dgm:t>
        <a:bodyPr/>
        <a:lstStyle/>
        <a:p>
          <a:endParaRPr lang="en-US"/>
        </a:p>
      </dgm:t>
    </dgm:pt>
    <dgm:pt modelId="{296D262B-5ED5-4C2C-93A4-BD9F73C9EF32}">
      <dgm:prSet phldrT="[Text]" custT="1"/>
      <dgm:spPr/>
      <dgm:t>
        <a:bodyPr/>
        <a:lstStyle/>
        <a:p>
          <a:pPr algn="l"/>
          <a:r>
            <a:rPr lang="en-US" sz="1800" dirty="0" smtClean="0">
              <a:latin typeface="Times New Roman" pitchFamily="18" charset="0"/>
              <a:cs typeface="Times New Roman" pitchFamily="18" charset="0"/>
            </a:rPr>
            <a:t>Trochlea of superior oblique: physiological insertion</a:t>
          </a:r>
          <a:endParaRPr lang="en-US" sz="1800" dirty="0">
            <a:latin typeface="Times New Roman" pitchFamily="18" charset="0"/>
            <a:cs typeface="Times New Roman" pitchFamily="18" charset="0"/>
          </a:endParaRPr>
        </a:p>
      </dgm:t>
    </dgm:pt>
    <dgm:pt modelId="{09071085-7370-445E-84B3-5D41F6519E74}" type="parTrans" cxnId="{AD25979F-A5F9-44D9-A577-03B8D00B0A55}">
      <dgm:prSet/>
      <dgm:spPr/>
      <dgm:t>
        <a:bodyPr/>
        <a:lstStyle/>
        <a:p>
          <a:endParaRPr lang="en-US"/>
        </a:p>
      </dgm:t>
    </dgm:pt>
    <dgm:pt modelId="{2A0A6E4C-B517-44BD-8309-C7A3E6FE54B6}" type="sibTrans" cxnId="{AD25979F-A5F9-44D9-A577-03B8D00B0A55}">
      <dgm:prSet/>
      <dgm:spPr/>
      <dgm:t>
        <a:bodyPr/>
        <a:lstStyle/>
        <a:p>
          <a:endParaRPr lang="en-US"/>
        </a:p>
      </dgm:t>
    </dgm:pt>
    <dgm:pt modelId="{AD3E6FEB-EC92-465C-ADFE-29BF2FDDD6E8}">
      <dgm:prSet phldrT="[Text]" custT="1"/>
      <dgm:spPr/>
      <dgm:t>
        <a:bodyPr/>
        <a:lstStyle/>
        <a:p>
          <a:pPr algn="l"/>
          <a:r>
            <a:rPr lang="en-US" sz="1800" dirty="0" smtClean="0">
              <a:latin typeface="Times New Roman" pitchFamily="18" charset="0"/>
              <a:cs typeface="Times New Roman" pitchFamily="18" charset="0"/>
            </a:rPr>
            <a:t>Posterior outer upper quadrant (inserted behind the equator)</a:t>
          </a:r>
          <a:endParaRPr lang="en-US" sz="1800" dirty="0">
            <a:latin typeface="Times New Roman" pitchFamily="18" charset="0"/>
            <a:cs typeface="Times New Roman" pitchFamily="18" charset="0"/>
          </a:endParaRPr>
        </a:p>
      </dgm:t>
    </dgm:pt>
    <dgm:pt modelId="{9DE5B086-962C-4DDD-BA1C-26EDDCF98B40}" type="parTrans" cxnId="{CDF17210-8F26-47E3-AAB9-DBBD6F42068F}">
      <dgm:prSet/>
      <dgm:spPr/>
      <dgm:t>
        <a:bodyPr/>
        <a:lstStyle/>
        <a:p>
          <a:endParaRPr lang="en-US"/>
        </a:p>
      </dgm:t>
    </dgm:pt>
    <dgm:pt modelId="{9F6BD188-F3CD-48CC-92F1-2210E5A23F4C}" type="sibTrans" cxnId="{CDF17210-8F26-47E3-AAB9-DBBD6F42068F}">
      <dgm:prSet/>
      <dgm:spPr/>
      <dgm:t>
        <a:bodyPr/>
        <a:lstStyle/>
        <a:p>
          <a:endParaRPr lang="en-US"/>
        </a:p>
      </dgm:t>
    </dgm:pt>
    <dgm:pt modelId="{A7E9D17C-B352-406F-AFE1-5A8627044C40}">
      <dgm:prSet phldrT="[Text]" custT="1"/>
      <dgm:spPr/>
      <dgm:t>
        <a:bodyPr/>
        <a:lstStyle/>
        <a:p>
          <a:r>
            <a:rPr lang="en-US" sz="1800" dirty="0" smtClean="0">
              <a:latin typeface="Times New Roman" pitchFamily="18" charset="0"/>
              <a:cs typeface="Times New Roman" pitchFamily="18" charset="0"/>
            </a:rPr>
            <a:t>The shortest 37mm</a:t>
          </a:r>
          <a:endParaRPr lang="en-US" sz="1800" dirty="0">
            <a:latin typeface="Times New Roman" pitchFamily="18" charset="0"/>
            <a:cs typeface="Times New Roman" pitchFamily="18" charset="0"/>
          </a:endParaRPr>
        </a:p>
      </dgm:t>
    </dgm:pt>
    <dgm:pt modelId="{6D1521EA-A563-45A4-8300-1C216D11754D}" type="parTrans" cxnId="{32EC266D-3DB4-47DD-9B2D-583C92527FBB}">
      <dgm:prSet/>
      <dgm:spPr/>
      <dgm:t>
        <a:bodyPr/>
        <a:lstStyle/>
        <a:p>
          <a:endParaRPr lang="en-US"/>
        </a:p>
      </dgm:t>
    </dgm:pt>
    <dgm:pt modelId="{DFA455D4-5C33-4C11-A953-CDD9881D3087}" type="sibTrans" cxnId="{32EC266D-3DB4-47DD-9B2D-583C92527FBB}">
      <dgm:prSet/>
      <dgm:spPr/>
      <dgm:t>
        <a:bodyPr/>
        <a:lstStyle/>
        <a:p>
          <a:endParaRPr lang="en-US"/>
        </a:p>
      </dgm:t>
    </dgm:pt>
    <dgm:pt modelId="{66E5631F-176E-4F12-A04C-C895D33E034B}">
      <dgm:prSet phldrT="[Text]" custT="1"/>
      <dgm:spPr/>
      <dgm:t>
        <a:bodyPr/>
        <a:lstStyle/>
        <a:p>
          <a:r>
            <a:rPr lang="en-US" sz="1800" dirty="0" smtClean="0">
              <a:latin typeface="Times New Roman" pitchFamily="18" charset="0"/>
              <a:cs typeface="Times New Roman" pitchFamily="18" charset="0"/>
            </a:rPr>
            <a:t>Posterior outer lower quadrant</a:t>
          </a:r>
          <a:r>
            <a:rPr lang="sr-Latn-CS" sz="1800" dirty="0" smtClean="0">
              <a:latin typeface="Times New Roman" pitchFamily="18" charset="0"/>
              <a:cs typeface="Times New Roman" pitchFamily="18" charset="0"/>
            </a:rPr>
            <a:t> </a:t>
          </a:r>
          <a:r>
            <a:rPr lang="sr-Cyrl-CS" sz="1800" dirty="0" smtClean="0">
              <a:latin typeface="Times New Roman" pitchFamily="18" charset="0"/>
              <a:cs typeface="Times New Roman" pitchFamily="18" charset="0"/>
            </a:rPr>
            <a:t>(</a:t>
          </a:r>
          <a:r>
            <a:rPr lang="en-US" sz="1800" dirty="0" smtClean="0">
              <a:latin typeface="Times New Roman" pitchFamily="18" charset="0"/>
              <a:cs typeface="Times New Roman" pitchFamily="18" charset="0"/>
            </a:rPr>
            <a:t>inserted behind the equator</a:t>
          </a:r>
          <a:r>
            <a:rPr lang="sr-Cyrl-CS" sz="1600" dirty="0" smtClean="0">
              <a:latin typeface="Times New Roman" pitchFamily="18" charset="0"/>
              <a:cs typeface="Times New Roman" pitchFamily="18" charset="0"/>
            </a:rPr>
            <a:t>)</a:t>
          </a:r>
          <a:endParaRPr lang="en-US" sz="1600" dirty="0">
            <a:latin typeface="Times New Roman" pitchFamily="18" charset="0"/>
            <a:cs typeface="Times New Roman" pitchFamily="18" charset="0"/>
          </a:endParaRPr>
        </a:p>
      </dgm:t>
    </dgm:pt>
    <dgm:pt modelId="{7AFF80A2-0F50-403B-88CD-48870E16E42D}" type="sibTrans" cxnId="{0E4317C3-E8DB-46F8-810F-4FBB4D6AB962}">
      <dgm:prSet/>
      <dgm:spPr/>
      <dgm:t>
        <a:bodyPr/>
        <a:lstStyle/>
        <a:p>
          <a:endParaRPr lang="en-US"/>
        </a:p>
      </dgm:t>
    </dgm:pt>
    <dgm:pt modelId="{A2198787-DE17-43FA-B13D-64E6E7AE13F1}" type="parTrans" cxnId="{0E4317C3-E8DB-46F8-810F-4FBB4D6AB962}">
      <dgm:prSet/>
      <dgm:spPr/>
      <dgm:t>
        <a:bodyPr/>
        <a:lstStyle/>
        <a:p>
          <a:endParaRPr lang="en-US"/>
        </a:p>
      </dgm:t>
    </dgm:pt>
    <dgm:pt modelId="{895EC0C1-5220-486A-8116-F89651207ADD}" type="pres">
      <dgm:prSet presAssocID="{86B824FF-A20E-4F67-BE82-6DDCFC266290}" presName="linear" presStyleCnt="0">
        <dgm:presLayoutVars>
          <dgm:animLvl val="lvl"/>
          <dgm:resizeHandles val="exact"/>
        </dgm:presLayoutVars>
      </dgm:prSet>
      <dgm:spPr/>
      <dgm:t>
        <a:bodyPr/>
        <a:lstStyle/>
        <a:p>
          <a:endParaRPr lang="en-US"/>
        </a:p>
      </dgm:t>
    </dgm:pt>
    <dgm:pt modelId="{BB9E4428-69E9-4217-BF39-F77BF57241D7}" type="pres">
      <dgm:prSet presAssocID="{BB6E91C3-261F-4340-89A0-B07E65780E21}" presName="parentText" presStyleLbl="node1" presStyleIdx="0" presStyleCnt="2">
        <dgm:presLayoutVars>
          <dgm:chMax val="0"/>
          <dgm:bulletEnabled val="1"/>
        </dgm:presLayoutVars>
      </dgm:prSet>
      <dgm:spPr/>
      <dgm:t>
        <a:bodyPr/>
        <a:lstStyle/>
        <a:p>
          <a:endParaRPr lang="en-US"/>
        </a:p>
      </dgm:t>
    </dgm:pt>
    <dgm:pt modelId="{AC45430F-0A68-4E75-ADFF-35C39E454213}" type="pres">
      <dgm:prSet presAssocID="{BB6E91C3-261F-4340-89A0-B07E65780E21}" presName="childText" presStyleLbl="revTx" presStyleIdx="0" presStyleCnt="2">
        <dgm:presLayoutVars>
          <dgm:bulletEnabled val="1"/>
        </dgm:presLayoutVars>
      </dgm:prSet>
      <dgm:spPr/>
      <dgm:t>
        <a:bodyPr/>
        <a:lstStyle/>
        <a:p>
          <a:endParaRPr lang="en-US"/>
        </a:p>
      </dgm:t>
    </dgm:pt>
    <dgm:pt modelId="{0B6AFD0A-630C-42B3-8BD0-49AC369E3253}" type="pres">
      <dgm:prSet presAssocID="{51BA8806-DA8E-48BF-B3A4-FC215B2403A6}" presName="parentText" presStyleLbl="node1" presStyleIdx="1" presStyleCnt="2">
        <dgm:presLayoutVars>
          <dgm:chMax val="0"/>
          <dgm:bulletEnabled val="1"/>
        </dgm:presLayoutVars>
      </dgm:prSet>
      <dgm:spPr/>
      <dgm:t>
        <a:bodyPr/>
        <a:lstStyle/>
        <a:p>
          <a:endParaRPr lang="en-US"/>
        </a:p>
      </dgm:t>
    </dgm:pt>
    <dgm:pt modelId="{EAF3D048-1257-49F8-B030-B567D5681D1C}" type="pres">
      <dgm:prSet presAssocID="{51BA8806-DA8E-48BF-B3A4-FC215B2403A6}" presName="childText" presStyleLbl="revTx" presStyleIdx="1" presStyleCnt="2">
        <dgm:presLayoutVars>
          <dgm:bulletEnabled val="1"/>
        </dgm:presLayoutVars>
      </dgm:prSet>
      <dgm:spPr/>
      <dgm:t>
        <a:bodyPr/>
        <a:lstStyle/>
        <a:p>
          <a:endParaRPr lang="en-US"/>
        </a:p>
      </dgm:t>
    </dgm:pt>
  </dgm:ptLst>
  <dgm:cxnLst>
    <dgm:cxn modelId="{1CA9F414-F25C-4204-A89A-F479FF2529CA}" srcId="{BB6E91C3-261F-4340-89A0-B07E65780E21}" destId="{1A97046F-167F-49A5-ADEF-8F9D75E7A70C}" srcOrd="1" destOrd="0" parTransId="{3A873AEC-B794-4A79-AD26-3827262046C1}" sibTransId="{C0F8C6A4-35EF-48B2-91A8-B11395B12F59}"/>
    <dgm:cxn modelId="{C5813C62-365F-4094-8C85-D64CFC96A1A1}" srcId="{86B824FF-A20E-4F67-BE82-6DDCFC266290}" destId="{51BA8806-DA8E-48BF-B3A4-FC215B2403A6}" srcOrd="1" destOrd="0" parTransId="{C3DC8E0D-1CF7-493F-93CE-45AD812852B0}" sibTransId="{F8F21168-461A-4F01-A55B-DAC9A0908EDC}"/>
    <dgm:cxn modelId="{BEF81611-C434-4CC1-9301-0760FFC7D6A8}" type="presOf" srcId="{A6061654-34EF-4521-8ABB-8270444446F7}" destId="{EAF3D048-1257-49F8-B030-B567D5681D1C}" srcOrd="0" destOrd="0" presId="urn:microsoft.com/office/officeart/2005/8/layout/vList2"/>
    <dgm:cxn modelId="{8F027321-6EC9-4C0E-99C2-F542B2A62192}" type="presOf" srcId="{AD3E6FEB-EC92-465C-ADFE-29BF2FDDD6E8}" destId="{AC45430F-0A68-4E75-ADFF-35C39E454213}" srcOrd="0" destOrd="3" presId="urn:microsoft.com/office/officeart/2005/8/layout/vList2"/>
    <dgm:cxn modelId="{AD25979F-A5F9-44D9-A577-03B8D00B0A55}" srcId="{BB6E91C3-261F-4340-89A0-B07E65780E21}" destId="{296D262B-5ED5-4C2C-93A4-BD9F73C9EF32}" srcOrd="2" destOrd="0" parTransId="{09071085-7370-445E-84B3-5D41F6519E74}" sibTransId="{2A0A6E4C-B517-44BD-8309-C7A3E6FE54B6}"/>
    <dgm:cxn modelId="{3217E425-9893-44CB-B94E-DB1034855071}" type="presOf" srcId="{1A97046F-167F-49A5-ADEF-8F9D75E7A70C}" destId="{AC45430F-0A68-4E75-ADFF-35C39E454213}" srcOrd="0" destOrd="1" presId="urn:microsoft.com/office/officeart/2005/8/layout/vList2"/>
    <dgm:cxn modelId="{9E4DCA78-22ED-46EF-9B77-66CEB6AF4266}" type="presOf" srcId="{86B824FF-A20E-4F67-BE82-6DDCFC266290}" destId="{895EC0C1-5220-486A-8116-F89651207ADD}" srcOrd="0" destOrd="0" presId="urn:microsoft.com/office/officeart/2005/8/layout/vList2"/>
    <dgm:cxn modelId="{78C97F13-D291-4834-84A0-77B23D351256}" srcId="{51BA8806-DA8E-48BF-B3A4-FC215B2403A6}" destId="{A6061654-34EF-4521-8ABB-8270444446F7}" srcOrd="0" destOrd="0" parTransId="{9258B4E8-0953-4F76-8151-7C38A953A705}" sibTransId="{04FECEEB-AF9F-4D12-8332-FB085F850ED6}"/>
    <dgm:cxn modelId="{B72F355D-8AC0-434E-9141-E0506BD82AE2}" type="presOf" srcId="{296D262B-5ED5-4C2C-93A4-BD9F73C9EF32}" destId="{AC45430F-0A68-4E75-ADFF-35C39E454213}" srcOrd="0" destOrd="2" presId="urn:microsoft.com/office/officeart/2005/8/layout/vList2"/>
    <dgm:cxn modelId="{698BB14A-4871-47F4-B5C4-C5EEB51ACDDC}" type="presOf" srcId="{66E5631F-176E-4F12-A04C-C895D33E034B}" destId="{EAF3D048-1257-49F8-B030-B567D5681D1C}" srcOrd="0" destOrd="2" presId="urn:microsoft.com/office/officeart/2005/8/layout/vList2"/>
    <dgm:cxn modelId="{CDF17210-8F26-47E3-AAB9-DBBD6F42068F}" srcId="{BB6E91C3-261F-4340-89A0-B07E65780E21}" destId="{AD3E6FEB-EC92-465C-ADFE-29BF2FDDD6E8}" srcOrd="3" destOrd="0" parTransId="{9DE5B086-962C-4DDD-BA1C-26EDDCF98B40}" sibTransId="{9F6BD188-F3CD-48CC-92F1-2210E5A23F4C}"/>
    <dgm:cxn modelId="{AFAC76FE-CC39-4576-B733-026FB723413F}" srcId="{86B824FF-A20E-4F67-BE82-6DDCFC266290}" destId="{BB6E91C3-261F-4340-89A0-B07E65780E21}" srcOrd="0" destOrd="0" parTransId="{F7645C25-4230-44A9-AE13-140CC1D8E649}" sibTransId="{E372BE3C-2794-46EB-8FDD-1A7D5452F664}"/>
    <dgm:cxn modelId="{32EC266D-3DB4-47DD-9B2D-583C92527FBB}" srcId="{51BA8806-DA8E-48BF-B3A4-FC215B2403A6}" destId="{A7E9D17C-B352-406F-AFE1-5A8627044C40}" srcOrd="1" destOrd="0" parTransId="{6D1521EA-A563-45A4-8300-1C216D11754D}" sibTransId="{DFA455D4-5C33-4C11-A953-CDD9881D3087}"/>
    <dgm:cxn modelId="{0E4317C3-E8DB-46F8-810F-4FBB4D6AB962}" srcId="{51BA8806-DA8E-48BF-B3A4-FC215B2403A6}" destId="{66E5631F-176E-4F12-A04C-C895D33E034B}" srcOrd="2" destOrd="0" parTransId="{A2198787-DE17-43FA-B13D-64E6E7AE13F1}" sibTransId="{7AFF80A2-0F50-403B-88CD-48870E16E42D}"/>
    <dgm:cxn modelId="{B52FA90A-7D9B-4CA2-BA5B-493ABABB5DCB}" type="presOf" srcId="{A7E9D17C-B352-406F-AFE1-5A8627044C40}" destId="{EAF3D048-1257-49F8-B030-B567D5681D1C}" srcOrd="0" destOrd="1" presId="urn:microsoft.com/office/officeart/2005/8/layout/vList2"/>
    <dgm:cxn modelId="{11F121CB-70CA-4635-83F6-CE3AC9050D4A}" type="presOf" srcId="{BB6E91C3-261F-4340-89A0-B07E65780E21}" destId="{BB9E4428-69E9-4217-BF39-F77BF57241D7}" srcOrd="0" destOrd="0" presId="urn:microsoft.com/office/officeart/2005/8/layout/vList2"/>
    <dgm:cxn modelId="{907013B8-93C9-4C9F-842A-84A20D005DFE}" srcId="{BB6E91C3-261F-4340-89A0-B07E65780E21}" destId="{77E336E9-333E-41FE-915A-20CAFC3DEF13}" srcOrd="0" destOrd="0" parTransId="{0E182A44-A837-4072-A9A2-240B8814CA87}" sibTransId="{732FB662-710D-4C40-9242-69D77B4E2C00}"/>
    <dgm:cxn modelId="{D5B6064A-6F34-4A34-99CD-36C4C31D4343}" type="presOf" srcId="{77E336E9-333E-41FE-915A-20CAFC3DEF13}" destId="{AC45430F-0A68-4E75-ADFF-35C39E454213}" srcOrd="0" destOrd="0" presId="urn:microsoft.com/office/officeart/2005/8/layout/vList2"/>
    <dgm:cxn modelId="{75117E1E-BE72-4B58-962B-45A6B21D01A1}" type="presOf" srcId="{51BA8806-DA8E-48BF-B3A4-FC215B2403A6}" destId="{0B6AFD0A-630C-42B3-8BD0-49AC369E3253}" srcOrd="0" destOrd="0" presId="urn:microsoft.com/office/officeart/2005/8/layout/vList2"/>
    <dgm:cxn modelId="{E826D945-C195-4792-A374-407B9A13C40A}" type="presParOf" srcId="{895EC0C1-5220-486A-8116-F89651207ADD}" destId="{BB9E4428-69E9-4217-BF39-F77BF57241D7}" srcOrd="0" destOrd="0" presId="urn:microsoft.com/office/officeart/2005/8/layout/vList2"/>
    <dgm:cxn modelId="{EABE9B1E-920E-4301-A568-FE1BE11A06D1}" type="presParOf" srcId="{895EC0C1-5220-486A-8116-F89651207ADD}" destId="{AC45430F-0A68-4E75-ADFF-35C39E454213}" srcOrd="1" destOrd="0" presId="urn:microsoft.com/office/officeart/2005/8/layout/vList2"/>
    <dgm:cxn modelId="{AE59D5B1-DF4A-4BFD-8877-4BAC26D96624}" type="presParOf" srcId="{895EC0C1-5220-486A-8116-F89651207ADD}" destId="{0B6AFD0A-630C-42B3-8BD0-49AC369E3253}" srcOrd="2" destOrd="0" presId="urn:microsoft.com/office/officeart/2005/8/layout/vList2"/>
    <dgm:cxn modelId="{E4F210E2-A970-456A-9F8B-141818C05717}" type="presParOf" srcId="{895EC0C1-5220-486A-8116-F89651207ADD}" destId="{EAF3D048-1257-49F8-B030-B567D5681D1C}" srcOrd="3"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DCFC105F-526D-4A8D-BA0E-D80D060C3BD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A4F7CEF-2901-4DC4-AEBB-E336107F44B9}">
      <dgm:prSet phldrT="[Text]" custT="1"/>
      <dgm:spPr/>
      <dgm:t>
        <a:bodyPr/>
        <a:lstStyle/>
        <a:p>
          <a:r>
            <a:rPr lang="en-US" sz="2400" dirty="0" smtClean="0">
              <a:latin typeface="Times New Roman" panose="02020603050405020304" pitchFamily="18" charset="0"/>
              <a:cs typeface="Times New Roman" panose="02020603050405020304" pitchFamily="18" charset="0"/>
            </a:rPr>
            <a:t>A </a:t>
          </a:r>
          <a:r>
            <a:rPr lang="en-US" sz="2400" dirty="0" err="1" smtClean="0">
              <a:latin typeface="Times New Roman" panose="02020603050405020304" pitchFamily="18" charset="0"/>
              <a:cs typeface="Times New Roman" panose="02020603050405020304" pitchFamily="18" charset="0"/>
            </a:rPr>
            <a:t>comitant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esotropia</a:t>
          </a:r>
          <a:r>
            <a:rPr lang="en-US" sz="2400" dirty="0" smtClean="0">
              <a:latin typeface="Times New Roman" panose="02020603050405020304" pitchFamily="18" charset="0"/>
              <a:cs typeface="Times New Roman" panose="02020603050405020304" pitchFamily="18" charset="0"/>
            </a:rPr>
            <a:t>                (main types in childhood)</a:t>
          </a:r>
          <a:endParaRPr lang="en-US" sz="2400" dirty="0">
            <a:latin typeface="Times New Roman" panose="02020603050405020304" pitchFamily="18" charset="0"/>
            <a:cs typeface="Times New Roman" panose="02020603050405020304" pitchFamily="18" charset="0"/>
          </a:endParaRPr>
        </a:p>
      </dgm:t>
    </dgm:pt>
    <dgm:pt modelId="{70A37704-912B-4FB6-96A6-56B38D617125}" type="parTrans" cxnId="{C1BC46A8-E0F4-4432-9C17-129D7CDFFE39}">
      <dgm:prSet/>
      <dgm:spPr/>
      <dgm:t>
        <a:bodyPr/>
        <a:lstStyle/>
        <a:p>
          <a:endParaRPr lang="en-US"/>
        </a:p>
      </dgm:t>
    </dgm:pt>
    <dgm:pt modelId="{51B4A660-24A7-4AAD-8C4E-E36EF03A467B}" type="sibTrans" cxnId="{C1BC46A8-E0F4-4432-9C17-129D7CDFFE39}">
      <dgm:prSet/>
      <dgm:spPr/>
      <dgm:t>
        <a:bodyPr/>
        <a:lstStyle/>
        <a:p>
          <a:endParaRPr lang="en-US"/>
        </a:p>
      </dgm:t>
    </dgm:pt>
    <dgm:pt modelId="{880E99AE-A0CA-4154-A90C-1FF85B3C8804}">
      <dgm:prSet phldrT="[Text]" custT="1"/>
      <dgm:spPr/>
      <dgm:t>
        <a:bodyPr/>
        <a:lstStyle/>
        <a:p>
          <a:r>
            <a:rPr lang="en-US" sz="2400" dirty="0" smtClean="0">
              <a:latin typeface="Times New Roman" panose="02020603050405020304" pitchFamily="18" charset="0"/>
              <a:cs typeface="Times New Roman" panose="02020603050405020304" pitchFamily="18" charset="0"/>
            </a:rPr>
            <a:t>Consecutive </a:t>
          </a:r>
          <a:r>
            <a:rPr lang="en-US" sz="2400" dirty="0" err="1" smtClean="0">
              <a:latin typeface="Times New Roman" panose="02020603050405020304" pitchFamily="18" charset="0"/>
              <a:cs typeface="Times New Roman" panose="02020603050405020304" pitchFamily="18" charset="0"/>
            </a:rPr>
            <a:t>esotropia</a:t>
          </a:r>
          <a:endParaRPr lang="en-US" sz="2400" dirty="0">
            <a:latin typeface="Times New Roman" panose="02020603050405020304" pitchFamily="18" charset="0"/>
            <a:cs typeface="Times New Roman" panose="02020603050405020304" pitchFamily="18" charset="0"/>
          </a:endParaRPr>
        </a:p>
      </dgm:t>
    </dgm:pt>
    <dgm:pt modelId="{CC494930-95E1-4E50-B60B-8E6ADD7DB130}" type="parTrans" cxnId="{4BA72661-A24A-437D-9096-91D665C62866}">
      <dgm:prSet/>
      <dgm:spPr/>
      <dgm:t>
        <a:bodyPr/>
        <a:lstStyle/>
        <a:p>
          <a:endParaRPr lang="en-US"/>
        </a:p>
      </dgm:t>
    </dgm:pt>
    <dgm:pt modelId="{43898D48-F625-409B-AA52-41D76D75CE06}" type="sibTrans" cxnId="{4BA72661-A24A-437D-9096-91D665C62866}">
      <dgm:prSet/>
      <dgm:spPr/>
      <dgm:t>
        <a:bodyPr/>
        <a:lstStyle/>
        <a:p>
          <a:endParaRPr lang="en-US"/>
        </a:p>
      </dgm:t>
    </dgm:pt>
    <dgm:pt modelId="{29067251-CBD7-4FCB-91F4-809CBBBC62A7}">
      <dgm:prSet phldrT="[Text]" custT="1"/>
      <dgm:spPr/>
      <dgm:t>
        <a:bodyPr/>
        <a:lstStyle/>
        <a:p>
          <a:r>
            <a:rPr lang="en-US" sz="2400" dirty="0" smtClean="0">
              <a:latin typeface="Times New Roman" panose="02020603050405020304" pitchFamily="18" charset="0"/>
              <a:cs typeface="Times New Roman" panose="02020603050405020304" pitchFamily="18" charset="0"/>
            </a:rPr>
            <a:t>Infantile </a:t>
          </a:r>
          <a:r>
            <a:rPr lang="en-US" sz="2400" dirty="0" err="1" smtClean="0">
              <a:latin typeface="Times New Roman" panose="02020603050405020304" pitchFamily="18" charset="0"/>
              <a:cs typeface="Times New Roman" panose="02020603050405020304" pitchFamily="18" charset="0"/>
            </a:rPr>
            <a:t>esotropia</a:t>
          </a:r>
          <a:endParaRPr lang="en-US" sz="2400" dirty="0">
            <a:latin typeface="Times New Roman" panose="02020603050405020304" pitchFamily="18" charset="0"/>
            <a:cs typeface="Times New Roman" panose="02020603050405020304" pitchFamily="18" charset="0"/>
          </a:endParaRPr>
        </a:p>
      </dgm:t>
    </dgm:pt>
    <dgm:pt modelId="{AD6BB9A0-1812-4D8C-961F-7EE212B0224C}" type="parTrans" cxnId="{4185BD16-F0B4-4399-AF0A-B30106275F00}">
      <dgm:prSet/>
      <dgm:spPr/>
      <dgm:t>
        <a:bodyPr/>
        <a:lstStyle/>
        <a:p>
          <a:endParaRPr lang="en-US"/>
        </a:p>
      </dgm:t>
    </dgm:pt>
    <dgm:pt modelId="{22F8BAF5-050F-4CB2-B3D4-D2EF8F97138D}" type="sibTrans" cxnId="{4185BD16-F0B4-4399-AF0A-B30106275F00}">
      <dgm:prSet/>
      <dgm:spPr/>
      <dgm:t>
        <a:bodyPr/>
        <a:lstStyle/>
        <a:p>
          <a:endParaRPr lang="en-US"/>
        </a:p>
      </dgm:t>
    </dgm:pt>
    <dgm:pt modelId="{22C136EA-044D-4254-B429-9D1A4FDB339A}">
      <dgm:prSet phldrT="[Text]" custT="1"/>
      <dgm:spPr/>
      <dgm:t>
        <a:bodyPr/>
        <a:lstStyle/>
        <a:p>
          <a:r>
            <a:rPr lang="en-US" sz="2400" dirty="0" smtClean="0">
              <a:latin typeface="Times New Roman" panose="02020603050405020304" pitchFamily="18" charset="0"/>
              <a:cs typeface="Times New Roman" panose="02020603050405020304" pitchFamily="18" charset="0"/>
            </a:rPr>
            <a:t>Accommodative </a:t>
          </a:r>
          <a:r>
            <a:rPr lang="en-US" sz="2400" dirty="0" err="1" smtClean="0">
              <a:latin typeface="Times New Roman" panose="02020603050405020304" pitchFamily="18" charset="0"/>
              <a:cs typeface="Times New Roman" panose="02020603050405020304" pitchFamily="18" charset="0"/>
            </a:rPr>
            <a:t>esotropia</a:t>
          </a:r>
          <a:r>
            <a:rPr lang="en-US" sz="2400" dirty="0" smtClean="0">
              <a:latin typeface="Times New Roman" panose="02020603050405020304" pitchFamily="18" charset="0"/>
              <a:cs typeface="Times New Roman" panose="02020603050405020304" pitchFamily="18" charset="0"/>
            </a:rPr>
            <a:t>: 1. Refractive  2. Non-refractive</a:t>
          </a:r>
          <a:endParaRPr lang="en-US" sz="2400" dirty="0">
            <a:latin typeface="Times New Roman" panose="02020603050405020304" pitchFamily="18" charset="0"/>
            <a:cs typeface="Times New Roman" panose="02020603050405020304" pitchFamily="18" charset="0"/>
          </a:endParaRPr>
        </a:p>
      </dgm:t>
    </dgm:pt>
    <dgm:pt modelId="{E391BCAF-9C78-4C9B-8BAA-DC5644E52DD7}" type="parTrans" cxnId="{584C544B-C1E3-4055-BBDB-9FC6A362340B}">
      <dgm:prSet/>
      <dgm:spPr/>
      <dgm:t>
        <a:bodyPr/>
        <a:lstStyle/>
        <a:p>
          <a:endParaRPr lang="en-US"/>
        </a:p>
      </dgm:t>
    </dgm:pt>
    <dgm:pt modelId="{DC513089-7ACC-4E89-BC02-AB5F905E0AEC}" type="sibTrans" cxnId="{584C544B-C1E3-4055-BBDB-9FC6A362340B}">
      <dgm:prSet/>
      <dgm:spPr/>
      <dgm:t>
        <a:bodyPr/>
        <a:lstStyle/>
        <a:p>
          <a:endParaRPr lang="en-US"/>
        </a:p>
      </dgm:t>
    </dgm:pt>
    <dgm:pt modelId="{71E8D03B-30AA-4EB6-97A0-7DD22587B8C2}">
      <dgm:prSet phldrT="[Text]" custT="1"/>
      <dgm:spPr/>
      <dgm:t>
        <a:bodyPr/>
        <a:lstStyle/>
        <a:p>
          <a:r>
            <a:rPr lang="en-US" sz="2400" dirty="0" smtClean="0">
              <a:latin typeface="Times New Roman" panose="02020603050405020304" pitchFamily="18" charset="0"/>
              <a:cs typeface="Times New Roman" panose="02020603050405020304" pitchFamily="18" charset="0"/>
            </a:rPr>
            <a:t>Partially accommodative </a:t>
          </a:r>
          <a:r>
            <a:rPr lang="en-US" sz="2400" dirty="0" err="1" smtClean="0">
              <a:latin typeface="Times New Roman" panose="02020603050405020304" pitchFamily="18" charset="0"/>
              <a:cs typeface="Times New Roman" panose="02020603050405020304" pitchFamily="18" charset="0"/>
            </a:rPr>
            <a:t>esotropia</a:t>
          </a:r>
          <a:endParaRPr lang="en-US" sz="2400" dirty="0">
            <a:latin typeface="Times New Roman" panose="02020603050405020304" pitchFamily="18" charset="0"/>
            <a:cs typeface="Times New Roman" panose="02020603050405020304" pitchFamily="18" charset="0"/>
          </a:endParaRPr>
        </a:p>
      </dgm:t>
    </dgm:pt>
    <dgm:pt modelId="{AA9806CB-D0A5-4DE6-8317-8A7BD87372DB}" type="parTrans" cxnId="{31488F47-C06F-4996-A86C-20C7CCDA1BEB}">
      <dgm:prSet/>
      <dgm:spPr/>
      <dgm:t>
        <a:bodyPr/>
        <a:lstStyle/>
        <a:p>
          <a:endParaRPr lang="en-US"/>
        </a:p>
      </dgm:t>
    </dgm:pt>
    <dgm:pt modelId="{D700F997-86E1-46B4-9954-945AEE97FD53}" type="sibTrans" cxnId="{31488F47-C06F-4996-A86C-20C7CCDA1BEB}">
      <dgm:prSet/>
      <dgm:spPr/>
      <dgm:t>
        <a:bodyPr/>
        <a:lstStyle/>
        <a:p>
          <a:endParaRPr lang="en-US"/>
        </a:p>
      </dgm:t>
    </dgm:pt>
    <dgm:pt modelId="{037515E6-535F-4634-A407-D706D2D097BE}">
      <dgm:prSet phldrT="[Text]" custT="1"/>
      <dgm:spPr/>
      <dgm:t>
        <a:bodyPr/>
        <a:lstStyle/>
        <a:p>
          <a:r>
            <a:rPr lang="en-US" sz="2400" dirty="0" smtClean="0">
              <a:latin typeface="Times New Roman" panose="02020603050405020304" pitchFamily="18" charset="0"/>
              <a:cs typeface="Times New Roman" panose="02020603050405020304" pitchFamily="18" charset="0"/>
            </a:rPr>
            <a:t>Sensory </a:t>
          </a:r>
          <a:r>
            <a:rPr lang="en-US" sz="2400" dirty="0" err="1" smtClean="0">
              <a:latin typeface="Times New Roman" panose="02020603050405020304" pitchFamily="18" charset="0"/>
              <a:cs typeface="Times New Roman" panose="02020603050405020304" pitchFamily="18" charset="0"/>
            </a:rPr>
            <a:t>esotropia</a:t>
          </a:r>
          <a:endParaRPr lang="en-US" sz="2400" dirty="0">
            <a:latin typeface="Times New Roman" panose="02020603050405020304" pitchFamily="18" charset="0"/>
            <a:cs typeface="Times New Roman" panose="02020603050405020304" pitchFamily="18" charset="0"/>
          </a:endParaRPr>
        </a:p>
      </dgm:t>
    </dgm:pt>
    <dgm:pt modelId="{1579535C-A5AC-44FE-A93F-47A05D52E108}" type="parTrans" cxnId="{4104E94C-3795-46BB-9E23-E959481C037F}">
      <dgm:prSet/>
      <dgm:spPr/>
      <dgm:t>
        <a:bodyPr/>
        <a:lstStyle/>
        <a:p>
          <a:endParaRPr lang="en-US"/>
        </a:p>
      </dgm:t>
    </dgm:pt>
    <dgm:pt modelId="{261485C9-E427-4146-8649-69CFD28D5C44}" type="sibTrans" cxnId="{4104E94C-3795-46BB-9E23-E959481C037F}">
      <dgm:prSet/>
      <dgm:spPr/>
      <dgm:t>
        <a:bodyPr/>
        <a:lstStyle/>
        <a:p>
          <a:endParaRPr lang="en-US"/>
        </a:p>
      </dgm:t>
    </dgm:pt>
    <dgm:pt modelId="{8923F698-F38E-493D-8C51-4A2F3EE17BDD}">
      <dgm:prSet phldrT="[Text]" custT="1"/>
      <dgm:spPr/>
      <dgm:t>
        <a:bodyPr/>
        <a:lstStyle/>
        <a:p>
          <a:r>
            <a:rPr lang="en-US" sz="2400" dirty="0" smtClean="0">
              <a:latin typeface="Times New Roman" panose="02020603050405020304" pitchFamily="18" charset="0"/>
              <a:cs typeface="Times New Roman" panose="02020603050405020304" pitchFamily="18" charset="0"/>
            </a:rPr>
            <a:t>Divergence insufficiency type </a:t>
          </a:r>
          <a:r>
            <a:rPr lang="en-US" sz="2400" dirty="0" err="1" smtClean="0">
              <a:latin typeface="Times New Roman" panose="02020603050405020304" pitchFamily="18" charset="0"/>
              <a:cs typeface="Times New Roman" panose="02020603050405020304" pitchFamily="18" charset="0"/>
            </a:rPr>
            <a:t>esotropia</a:t>
          </a:r>
          <a:endParaRPr lang="en-US" sz="2400" dirty="0">
            <a:latin typeface="Times New Roman" panose="02020603050405020304" pitchFamily="18" charset="0"/>
            <a:cs typeface="Times New Roman" panose="02020603050405020304" pitchFamily="18" charset="0"/>
          </a:endParaRPr>
        </a:p>
      </dgm:t>
    </dgm:pt>
    <dgm:pt modelId="{B8C08A97-6493-44DD-826D-4C2F4165F980}" type="parTrans" cxnId="{7A7FB5F9-7825-4A05-AA5B-A046E6DB48CE}">
      <dgm:prSet/>
      <dgm:spPr/>
      <dgm:t>
        <a:bodyPr/>
        <a:lstStyle/>
        <a:p>
          <a:endParaRPr lang="en-US"/>
        </a:p>
      </dgm:t>
    </dgm:pt>
    <dgm:pt modelId="{18FD4D9E-BD24-4394-B7C9-008CCF6AB4E0}" type="sibTrans" cxnId="{7A7FB5F9-7825-4A05-AA5B-A046E6DB48CE}">
      <dgm:prSet/>
      <dgm:spPr/>
      <dgm:t>
        <a:bodyPr/>
        <a:lstStyle/>
        <a:p>
          <a:endParaRPr lang="en-US"/>
        </a:p>
      </dgm:t>
    </dgm:pt>
    <dgm:pt modelId="{EA0D88BC-075F-4B76-9268-6C8EF6330361}">
      <dgm:prSet phldrT="[Text]" custT="1"/>
      <dgm:spPr/>
      <dgm:t>
        <a:bodyPr/>
        <a:lstStyle/>
        <a:p>
          <a:r>
            <a:rPr lang="en-US" sz="2400" dirty="0" smtClean="0">
              <a:latin typeface="Times New Roman" panose="02020603050405020304" pitchFamily="18" charset="0"/>
              <a:cs typeface="Times New Roman" panose="02020603050405020304" pitchFamily="18" charset="0"/>
            </a:rPr>
            <a:t>Acquired non-accommodative </a:t>
          </a:r>
          <a:r>
            <a:rPr lang="en-US" sz="2400" dirty="0" err="1" smtClean="0">
              <a:latin typeface="Times New Roman" panose="02020603050405020304" pitchFamily="18" charset="0"/>
              <a:cs typeface="Times New Roman" panose="02020603050405020304" pitchFamily="18" charset="0"/>
            </a:rPr>
            <a:t>esotropia</a:t>
          </a:r>
          <a:r>
            <a:rPr lang="en-US" sz="2400" dirty="0" smtClean="0">
              <a:latin typeface="Times New Roman" panose="02020603050405020304" pitchFamily="18" charset="0"/>
              <a:cs typeface="Times New Roman" panose="02020603050405020304" pitchFamily="18" charset="0"/>
            </a:rPr>
            <a:t>  (Basic, Cyclic</a:t>
          </a:r>
          <a:endParaRPr lang="en-US" sz="2400" dirty="0">
            <a:latin typeface="Times New Roman" panose="02020603050405020304" pitchFamily="18" charset="0"/>
            <a:cs typeface="Times New Roman" panose="02020603050405020304" pitchFamily="18" charset="0"/>
          </a:endParaRPr>
        </a:p>
      </dgm:t>
    </dgm:pt>
    <dgm:pt modelId="{159A4ED7-23FE-4095-9AD5-C1645FF95358}" type="parTrans" cxnId="{A534E332-325F-45D7-9C73-59D1F2D29155}">
      <dgm:prSet/>
      <dgm:spPr/>
      <dgm:t>
        <a:bodyPr/>
        <a:lstStyle/>
        <a:p>
          <a:endParaRPr lang="en-US"/>
        </a:p>
      </dgm:t>
    </dgm:pt>
    <dgm:pt modelId="{3EF6BF4A-FA31-4C49-A557-BAC590457343}" type="sibTrans" cxnId="{A534E332-325F-45D7-9C73-59D1F2D29155}">
      <dgm:prSet/>
      <dgm:spPr/>
      <dgm:t>
        <a:bodyPr/>
        <a:lstStyle/>
        <a:p>
          <a:endParaRPr lang="en-US"/>
        </a:p>
      </dgm:t>
    </dgm:pt>
    <dgm:pt modelId="{6F46DA68-E0E1-40B8-AC32-96B9D62AE476}" type="pres">
      <dgm:prSet presAssocID="{DCFC105F-526D-4A8D-BA0E-D80D060C3BDC}" presName="Name0" presStyleCnt="0">
        <dgm:presLayoutVars>
          <dgm:dir/>
          <dgm:animLvl val="lvl"/>
          <dgm:resizeHandles val="exact"/>
        </dgm:presLayoutVars>
      </dgm:prSet>
      <dgm:spPr/>
      <dgm:t>
        <a:bodyPr/>
        <a:lstStyle/>
        <a:p>
          <a:endParaRPr lang="en-US"/>
        </a:p>
      </dgm:t>
    </dgm:pt>
    <dgm:pt modelId="{FFA45AE2-A4CE-4D8F-AEE2-648205DA16D5}" type="pres">
      <dgm:prSet presAssocID="{DA4F7CEF-2901-4DC4-AEBB-E336107F44B9}" presName="linNode" presStyleCnt="0"/>
      <dgm:spPr/>
    </dgm:pt>
    <dgm:pt modelId="{4CFF2761-5ED5-4E48-8D86-1F8742D58E6E}" type="pres">
      <dgm:prSet presAssocID="{DA4F7CEF-2901-4DC4-AEBB-E336107F44B9}" presName="parentText" presStyleLbl="node1" presStyleIdx="0" presStyleCnt="1" custScaleX="118491">
        <dgm:presLayoutVars>
          <dgm:chMax val="1"/>
          <dgm:bulletEnabled val="1"/>
        </dgm:presLayoutVars>
      </dgm:prSet>
      <dgm:spPr/>
      <dgm:t>
        <a:bodyPr/>
        <a:lstStyle/>
        <a:p>
          <a:endParaRPr lang="en-US"/>
        </a:p>
      </dgm:t>
    </dgm:pt>
    <dgm:pt modelId="{E1238C92-90DA-43A0-804F-022246886F1B}" type="pres">
      <dgm:prSet presAssocID="{DA4F7CEF-2901-4DC4-AEBB-E336107F44B9}" presName="descendantText" presStyleLbl="alignAccFollowNode1" presStyleIdx="0" presStyleCnt="1" custScaleX="245040" custScaleY="125122">
        <dgm:presLayoutVars>
          <dgm:bulletEnabled val="1"/>
        </dgm:presLayoutVars>
      </dgm:prSet>
      <dgm:spPr/>
      <dgm:t>
        <a:bodyPr/>
        <a:lstStyle/>
        <a:p>
          <a:endParaRPr lang="en-US"/>
        </a:p>
      </dgm:t>
    </dgm:pt>
  </dgm:ptLst>
  <dgm:cxnLst>
    <dgm:cxn modelId="{4185BD16-F0B4-4399-AF0A-B30106275F00}" srcId="{DA4F7CEF-2901-4DC4-AEBB-E336107F44B9}" destId="{29067251-CBD7-4FCB-91F4-809CBBBC62A7}" srcOrd="0" destOrd="0" parTransId="{AD6BB9A0-1812-4D8C-961F-7EE212B0224C}" sibTransId="{22F8BAF5-050F-4CB2-B3D4-D2EF8F97138D}"/>
    <dgm:cxn modelId="{4BA72661-A24A-437D-9096-91D665C62866}" srcId="{DA4F7CEF-2901-4DC4-AEBB-E336107F44B9}" destId="{880E99AE-A0CA-4154-A90C-1FF85B3C8804}" srcOrd="6" destOrd="0" parTransId="{CC494930-95E1-4E50-B60B-8E6ADD7DB130}" sibTransId="{43898D48-F625-409B-AA52-41D76D75CE06}"/>
    <dgm:cxn modelId="{E79BD71D-737E-4F52-ABBE-BAD5B3B576DF}" type="presOf" srcId="{71E8D03B-30AA-4EB6-97A0-7DD22587B8C2}" destId="{E1238C92-90DA-43A0-804F-022246886F1B}" srcOrd="0" destOrd="2" presId="urn:microsoft.com/office/officeart/2005/8/layout/vList5"/>
    <dgm:cxn modelId="{F6EED2C4-77F8-40C3-B1AD-627AB8EECC33}" type="presOf" srcId="{880E99AE-A0CA-4154-A90C-1FF85B3C8804}" destId="{E1238C92-90DA-43A0-804F-022246886F1B}" srcOrd="0" destOrd="6" presId="urn:microsoft.com/office/officeart/2005/8/layout/vList5"/>
    <dgm:cxn modelId="{25141C98-88A0-458C-8294-F4662CD33BA0}" type="presOf" srcId="{8923F698-F38E-493D-8C51-4A2F3EE17BDD}" destId="{E1238C92-90DA-43A0-804F-022246886F1B}" srcOrd="0" destOrd="4" presId="urn:microsoft.com/office/officeart/2005/8/layout/vList5"/>
    <dgm:cxn modelId="{4104E94C-3795-46BB-9E23-E959481C037F}" srcId="{DA4F7CEF-2901-4DC4-AEBB-E336107F44B9}" destId="{037515E6-535F-4634-A407-D706D2D097BE}" srcOrd="5" destOrd="0" parTransId="{1579535C-A5AC-44FE-A93F-47A05D52E108}" sibTransId="{261485C9-E427-4146-8649-69CFD28D5C44}"/>
    <dgm:cxn modelId="{C1BC46A8-E0F4-4432-9C17-129D7CDFFE39}" srcId="{DCFC105F-526D-4A8D-BA0E-D80D060C3BDC}" destId="{DA4F7CEF-2901-4DC4-AEBB-E336107F44B9}" srcOrd="0" destOrd="0" parTransId="{70A37704-912B-4FB6-96A6-56B38D617125}" sibTransId="{51B4A660-24A7-4AAD-8C4E-E36EF03A467B}"/>
    <dgm:cxn modelId="{11988AF6-92BF-4924-A221-8045EF201053}" type="presOf" srcId="{DCFC105F-526D-4A8D-BA0E-D80D060C3BDC}" destId="{6F46DA68-E0E1-40B8-AC32-96B9D62AE476}" srcOrd="0" destOrd="0" presId="urn:microsoft.com/office/officeart/2005/8/layout/vList5"/>
    <dgm:cxn modelId="{0DAC22E4-FE29-4846-B7E2-6788D8B8431E}" type="presOf" srcId="{29067251-CBD7-4FCB-91F4-809CBBBC62A7}" destId="{E1238C92-90DA-43A0-804F-022246886F1B}" srcOrd="0" destOrd="0" presId="urn:microsoft.com/office/officeart/2005/8/layout/vList5"/>
    <dgm:cxn modelId="{7A7FB5F9-7825-4A05-AA5B-A046E6DB48CE}" srcId="{DA4F7CEF-2901-4DC4-AEBB-E336107F44B9}" destId="{8923F698-F38E-493D-8C51-4A2F3EE17BDD}" srcOrd="4" destOrd="0" parTransId="{B8C08A97-6493-44DD-826D-4C2F4165F980}" sibTransId="{18FD4D9E-BD24-4394-B7C9-008CCF6AB4E0}"/>
    <dgm:cxn modelId="{584C544B-C1E3-4055-BBDB-9FC6A362340B}" srcId="{DA4F7CEF-2901-4DC4-AEBB-E336107F44B9}" destId="{22C136EA-044D-4254-B429-9D1A4FDB339A}" srcOrd="1" destOrd="0" parTransId="{E391BCAF-9C78-4C9B-8BAA-DC5644E52DD7}" sibTransId="{DC513089-7ACC-4E89-BC02-AB5F905E0AEC}"/>
    <dgm:cxn modelId="{31488F47-C06F-4996-A86C-20C7CCDA1BEB}" srcId="{DA4F7CEF-2901-4DC4-AEBB-E336107F44B9}" destId="{71E8D03B-30AA-4EB6-97A0-7DD22587B8C2}" srcOrd="2" destOrd="0" parTransId="{AA9806CB-D0A5-4DE6-8317-8A7BD87372DB}" sibTransId="{D700F997-86E1-46B4-9954-945AEE97FD53}"/>
    <dgm:cxn modelId="{6778FD68-B6C9-4D1E-B1CC-0CE503633A2A}" type="presOf" srcId="{22C136EA-044D-4254-B429-9D1A4FDB339A}" destId="{E1238C92-90DA-43A0-804F-022246886F1B}" srcOrd="0" destOrd="1" presId="urn:microsoft.com/office/officeart/2005/8/layout/vList5"/>
    <dgm:cxn modelId="{359BAC5B-D7BE-42FF-B927-48DFB98CF16D}" type="presOf" srcId="{EA0D88BC-075F-4B76-9268-6C8EF6330361}" destId="{E1238C92-90DA-43A0-804F-022246886F1B}" srcOrd="0" destOrd="3" presId="urn:microsoft.com/office/officeart/2005/8/layout/vList5"/>
    <dgm:cxn modelId="{A534E332-325F-45D7-9C73-59D1F2D29155}" srcId="{DA4F7CEF-2901-4DC4-AEBB-E336107F44B9}" destId="{EA0D88BC-075F-4B76-9268-6C8EF6330361}" srcOrd="3" destOrd="0" parTransId="{159A4ED7-23FE-4095-9AD5-C1645FF95358}" sibTransId="{3EF6BF4A-FA31-4C49-A557-BAC590457343}"/>
    <dgm:cxn modelId="{6383E0C5-8A9D-493E-93C9-C7B44BB1F199}" type="presOf" srcId="{DA4F7CEF-2901-4DC4-AEBB-E336107F44B9}" destId="{4CFF2761-5ED5-4E48-8D86-1F8742D58E6E}" srcOrd="0" destOrd="0" presId="urn:microsoft.com/office/officeart/2005/8/layout/vList5"/>
    <dgm:cxn modelId="{E5DB7BD4-FBBC-443A-9DEA-EAC18B020DF0}" type="presOf" srcId="{037515E6-535F-4634-A407-D706D2D097BE}" destId="{E1238C92-90DA-43A0-804F-022246886F1B}" srcOrd="0" destOrd="5" presId="urn:microsoft.com/office/officeart/2005/8/layout/vList5"/>
    <dgm:cxn modelId="{C898C894-DA7C-4A83-93EA-5BD971636613}" type="presParOf" srcId="{6F46DA68-E0E1-40B8-AC32-96B9D62AE476}" destId="{FFA45AE2-A4CE-4D8F-AEE2-648205DA16D5}" srcOrd="0" destOrd="0" presId="urn:microsoft.com/office/officeart/2005/8/layout/vList5"/>
    <dgm:cxn modelId="{4ADAB917-F801-4660-AF2E-075C3E9AC76E}" type="presParOf" srcId="{FFA45AE2-A4CE-4D8F-AEE2-648205DA16D5}" destId="{4CFF2761-5ED5-4E48-8D86-1F8742D58E6E}" srcOrd="0" destOrd="0" presId="urn:microsoft.com/office/officeart/2005/8/layout/vList5"/>
    <dgm:cxn modelId="{D97D388A-FF1A-4294-8E54-FFD8FDF83666}" type="presParOf" srcId="{FFA45AE2-A4CE-4D8F-AEE2-648205DA16D5}" destId="{E1238C92-90DA-43A0-804F-022246886F1B}"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49BAA452-8EB5-4F0B-8320-75A5BF081B3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36A5D65-A2D3-4683-B959-F407FFA26A2F}">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INFANTILE ESOTROPIA (Idiopathic, Essential</a:t>
          </a:r>
          <a:endParaRPr lang="en-US" sz="2000" dirty="0">
            <a:latin typeface="Times New Roman" panose="02020603050405020304" pitchFamily="18" charset="0"/>
            <a:cs typeface="Times New Roman" panose="02020603050405020304" pitchFamily="18" charset="0"/>
          </a:endParaRPr>
        </a:p>
      </dgm:t>
    </dgm:pt>
    <dgm:pt modelId="{785C56A9-7C93-400C-A1B4-73790A424003}" type="parTrans" cxnId="{CBD33680-56A9-4D03-B5CA-CEDBEAF296E6}">
      <dgm:prSet/>
      <dgm:spPr/>
      <dgm:t>
        <a:bodyPr/>
        <a:lstStyle/>
        <a:p>
          <a:endParaRPr lang="en-US"/>
        </a:p>
      </dgm:t>
    </dgm:pt>
    <dgm:pt modelId="{A205575C-3E17-4685-984B-59FEF73346E7}" type="sibTrans" cxnId="{CBD33680-56A9-4D03-B5CA-CEDBEAF296E6}">
      <dgm:prSet/>
      <dgm:spPr/>
      <dgm:t>
        <a:bodyPr/>
        <a:lstStyle/>
        <a:p>
          <a:endParaRPr lang="en-US"/>
        </a:p>
      </dgm:t>
    </dgm:pt>
    <dgm:pt modelId="{951F6341-B2C0-4A72-B17E-8EB7F88BDB60}">
      <dgm:prSet phldrT="[Text]" custT="1"/>
      <dgm:spPr/>
      <dgm:t>
        <a:bodyPr/>
        <a:lstStyle/>
        <a:p>
          <a:r>
            <a:rPr lang="en-US" sz="2000" dirty="0" smtClean="0">
              <a:latin typeface="Times New Roman" panose="02020603050405020304" pitchFamily="18" charset="0"/>
              <a:cs typeface="Times New Roman" panose="02020603050405020304" pitchFamily="18" charset="0"/>
            </a:rPr>
            <a:t>latent nystagmus, a </a:t>
          </a:r>
          <a:r>
            <a:rPr lang="en-US" sz="2000" dirty="0" err="1" smtClean="0">
              <a:latin typeface="Times New Roman" panose="02020603050405020304" pitchFamily="18" charset="0"/>
              <a:cs typeface="Times New Roman" panose="02020603050405020304" pitchFamily="18" charset="0"/>
            </a:rPr>
            <a:t>crossfixation</a:t>
          </a:r>
          <a:r>
            <a:rPr lang="en-US" sz="2000" dirty="0" smtClean="0">
              <a:latin typeface="Times New Roman" panose="02020603050405020304" pitchFamily="18" charset="0"/>
              <a:cs typeface="Times New Roman" panose="02020603050405020304" pitchFamily="18" charset="0"/>
            </a:rPr>
            <a:t> pattern of fixation, dissociated vertical deviation</a:t>
          </a:r>
          <a:endParaRPr lang="en-US" sz="2000" dirty="0">
            <a:latin typeface="Times New Roman" panose="02020603050405020304" pitchFamily="18" charset="0"/>
            <a:cs typeface="Times New Roman" panose="02020603050405020304" pitchFamily="18" charset="0"/>
          </a:endParaRPr>
        </a:p>
      </dgm:t>
    </dgm:pt>
    <dgm:pt modelId="{528A3787-ED53-44EF-9469-A70917D0D42E}" type="parTrans" cxnId="{E631A402-3C14-4009-8CC6-A0AF259639D7}">
      <dgm:prSet/>
      <dgm:spPr/>
      <dgm:t>
        <a:bodyPr/>
        <a:lstStyle/>
        <a:p>
          <a:endParaRPr lang="en-US"/>
        </a:p>
      </dgm:t>
    </dgm:pt>
    <dgm:pt modelId="{5F21A33F-4612-49C7-868E-FC62BE336BA7}" type="sibTrans" cxnId="{E631A402-3C14-4009-8CC6-A0AF259639D7}">
      <dgm:prSet/>
      <dgm:spPr/>
      <dgm:t>
        <a:bodyPr/>
        <a:lstStyle/>
        <a:p>
          <a:endParaRPr lang="en-US"/>
        </a:p>
      </dgm:t>
    </dgm:pt>
    <dgm:pt modelId="{59EEF304-80DF-4462-90FB-778EC899C246}">
      <dgm:prSet phldrT="[Text]" custT="1"/>
      <dgm:spPr/>
      <dgm:t>
        <a:bodyPr/>
        <a:lstStyle/>
        <a:p>
          <a:r>
            <a:rPr lang="en-US" sz="2000" dirty="0" err="1" smtClean="0">
              <a:latin typeface="Times New Roman" panose="02020603050405020304" pitchFamily="18" charset="0"/>
              <a:cs typeface="Times New Roman" panose="02020603050405020304" pitchFamily="18" charset="0"/>
            </a:rPr>
            <a:t>esodeviation</a:t>
          </a:r>
          <a:r>
            <a:rPr lang="en-US" sz="2000" dirty="0" smtClean="0">
              <a:latin typeface="Times New Roman" panose="02020603050405020304" pitchFamily="18" charset="0"/>
              <a:cs typeface="Times New Roman" panose="02020603050405020304" pitchFamily="18" charset="0"/>
            </a:rPr>
            <a:t>, often constant, that presents in the first 6 months of life</a:t>
          </a:r>
          <a:endParaRPr lang="en-US" sz="2000" dirty="0">
            <a:latin typeface="Times New Roman" panose="02020603050405020304" pitchFamily="18" charset="0"/>
            <a:cs typeface="Times New Roman" panose="02020603050405020304" pitchFamily="18" charset="0"/>
          </a:endParaRPr>
        </a:p>
      </dgm:t>
    </dgm:pt>
    <dgm:pt modelId="{AF38A935-6959-4EF7-952F-C5BE3BA96F0C}" type="parTrans" cxnId="{F65A035B-F2CB-463C-BE47-9646EB11FE93}">
      <dgm:prSet/>
      <dgm:spPr/>
      <dgm:t>
        <a:bodyPr/>
        <a:lstStyle/>
        <a:p>
          <a:endParaRPr lang="en-US"/>
        </a:p>
      </dgm:t>
    </dgm:pt>
    <dgm:pt modelId="{ACD8F8EE-3604-41DD-B651-DC7E3F0FE89B}" type="sibTrans" cxnId="{F65A035B-F2CB-463C-BE47-9646EB11FE93}">
      <dgm:prSet/>
      <dgm:spPr/>
      <dgm:t>
        <a:bodyPr/>
        <a:lstStyle/>
        <a:p>
          <a:endParaRPr lang="en-US"/>
        </a:p>
      </dgm:t>
    </dgm:pt>
    <dgm:pt modelId="{2E5A6190-0831-4FDF-9325-3FBB5E48A257}">
      <dgm:prSet phldrT="[Text]" custT="1"/>
      <dgm:spPr/>
      <dgm:t>
        <a:bodyPr/>
        <a:lstStyle/>
        <a:p>
          <a:r>
            <a:rPr lang="en-US" sz="2000" dirty="0" smtClean="0">
              <a:latin typeface="Times New Roman" panose="02020603050405020304" pitchFamily="18" charset="0"/>
              <a:cs typeface="Times New Roman" panose="02020603050405020304" pitchFamily="18" charset="0"/>
            </a:rPr>
            <a:t>It is associated with a large constant angle deviation </a:t>
          </a:r>
          <a:r>
            <a:rPr lang="el-GR" sz="2000" dirty="0" smtClean="0">
              <a:latin typeface="Times New Roman" panose="02020603050405020304" pitchFamily="18" charset="0"/>
              <a:cs typeface="Times New Roman" panose="02020603050405020304" pitchFamily="18" charset="0"/>
            </a:rPr>
            <a:t>(&gt;30 Δ) </a:t>
          </a:r>
          <a:endParaRPr lang="en-US" sz="2000" dirty="0">
            <a:latin typeface="Times New Roman" panose="02020603050405020304" pitchFamily="18" charset="0"/>
            <a:cs typeface="Times New Roman" panose="02020603050405020304" pitchFamily="18" charset="0"/>
          </a:endParaRPr>
        </a:p>
      </dgm:t>
    </dgm:pt>
    <dgm:pt modelId="{79BEDA87-E8CD-4252-BD1E-734255D4F0CD}" type="parTrans" cxnId="{A6A651AE-02F2-4842-936B-F4B2723A9E69}">
      <dgm:prSet/>
      <dgm:spPr/>
      <dgm:t>
        <a:bodyPr/>
        <a:lstStyle/>
        <a:p>
          <a:endParaRPr lang="en-US"/>
        </a:p>
      </dgm:t>
    </dgm:pt>
    <dgm:pt modelId="{E731FB38-AE50-41A5-83A1-D2C171E8C92B}" type="sibTrans" cxnId="{A6A651AE-02F2-4842-936B-F4B2723A9E69}">
      <dgm:prSet/>
      <dgm:spPr/>
      <dgm:t>
        <a:bodyPr/>
        <a:lstStyle/>
        <a:p>
          <a:endParaRPr lang="en-US"/>
        </a:p>
      </dgm:t>
    </dgm:pt>
    <dgm:pt modelId="{AA0808FD-F734-4A71-A108-290919D65D4E}">
      <dgm:prSet phldrT="[Text]" custT="1"/>
      <dgm:spPr/>
      <dgm:t>
        <a:bodyPr/>
        <a:lstStyle/>
        <a:p>
          <a:r>
            <a:rPr lang="en-US" sz="2000" dirty="0" smtClean="0">
              <a:latin typeface="Times New Roman" panose="02020603050405020304" pitchFamily="18" charset="0"/>
              <a:cs typeface="Times New Roman" panose="02020603050405020304" pitchFamily="18" charset="0"/>
            </a:rPr>
            <a:t>Without refractive errors; a normal accommodative convergence to accommodation ratio</a:t>
          </a:r>
          <a:endParaRPr lang="en-US" sz="2000" dirty="0">
            <a:latin typeface="Times New Roman" panose="02020603050405020304" pitchFamily="18" charset="0"/>
            <a:cs typeface="Times New Roman" panose="02020603050405020304" pitchFamily="18" charset="0"/>
          </a:endParaRPr>
        </a:p>
      </dgm:t>
    </dgm:pt>
    <dgm:pt modelId="{535A042D-2762-469D-AA33-A3F23A5F3354}" type="parTrans" cxnId="{C51DB062-D30D-4D98-9573-A1861BE90FA2}">
      <dgm:prSet/>
      <dgm:spPr/>
      <dgm:t>
        <a:bodyPr/>
        <a:lstStyle/>
        <a:p>
          <a:endParaRPr lang="en-US"/>
        </a:p>
      </dgm:t>
    </dgm:pt>
    <dgm:pt modelId="{B0A338F0-7C92-4923-9E7A-4044FE4A1CF7}" type="sibTrans" cxnId="{C51DB062-D30D-4D98-9573-A1861BE90FA2}">
      <dgm:prSet/>
      <dgm:spPr/>
      <dgm:t>
        <a:bodyPr/>
        <a:lstStyle/>
        <a:p>
          <a:endParaRPr lang="en-US"/>
        </a:p>
      </dgm:t>
    </dgm:pt>
    <dgm:pt modelId="{2C179904-C984-4C35-ABF0-64D2491C33E9}">
      <dgm:prSet phldrT="[Text]" custT="1"/>
      <dgm:spPr/>
      <dgm:t>
        <a:bodyPr/>
        <a:lstStyle/>
        <a:p>
          <a:r>
            <a:rPr lang="en-US" sz="2000" dirty="0" smtClean="0">
              <a:latin typeface="Times New Roman" panose="02020603050405020304" pitchFamily="18" charset="0"/>
              <a:cs typeface="Times New Roman" panose="02020603050405020304" pitchFamily="18" charset="0"/>
            </a:rPr>
            <a:t>The cause is unknown</a:t>
          </a:r>
          <a:endParaRPr lang="en-US" sz="2000" dirty="0">
            <a:latin typeface="Times New Roman" panose="02020603050405020304" pitchFamily="18" charset="0"/>
            <a:cs typeface="Times New Roman" panose="02020603050405020304" pitchFamily="18" charset="0"/>
          </a:endParaRPr>
        </a:p>
      </dgm:t>
    </dgm:pt>
    <dgm:pt modelId="{273B31D4-FEA4-45CA-9C49-F5E4443E2836}" type="parTrans" cxnId="{CBA7D182-0333-4912-BB2C-1F019B6AD9C8}">
      <dgm:prSet/>
      <dgm:spPr/>
      <dgm:t>
        <a:bodyPr/>
        <a:lstStyle/>
        <a:p>
          <a:endParaRPr lang="en-US"/>
        </a:p>
      </dgm:t>
    </dgm:pt>
    <dgm:pt modelId="{A7D5FA5D-1C5B-4661-A190-93D030A34340}" type="sibTrans" cxnId="{CBA7D182-0333-4912-BB2C-1F019B6AD9C8}">
      <dgm:prSet/>
      <dgm:spPr/>
      <dgm:t>
        <a:bodyPr/>
        <a:lstStyle/>
        <a:p>
          <a:endParaRPr lang="en-US"/>
        </a:p>
      </dgm:t>
    </dgm:pt>
    <dgm:pt modelId="{0A691AF4-0044-430C-B991-329F91C2A89C}">
      <dgm:prSet phldrT="[Text]" custT="1"/>
      <dgm:spPr/>
      <dgm:t>
        <a:bodyPr/>
        <a:lstStyle/>
        <a:p>
          <a:r>
            <a:rPr lang="en-US" sz="2000" dirty="0" smtClean="0">
              <a:latin typeface="Times New Roman" panose="02020603050405020304" pitchFamily="18" charset="0"/>
              <a:cs typeface="Times New Roman" panose="02020603050405020304" pitchFamily="18" charset="0"/>
            </a:rPr>
            <a:t>Correction of amblyopia; Early surgery </a:t>
          </a:r>
          <a:endParaRPr lang="en-US" sz="2000" dirty="0">
            <a:latin typeface="Times New Roman" panose="02020603050405020304" pitchFamily="18" charset="0"/>
            <a:cs typeface="Times New Roman" panose="02020603050405020304" pitchFamily="18" charset="0"/>
          </a:endParaRPr>
        </a:p>
      </dgm:t>
    </dgm:pt>
    <dgm:pt modelId="{47D1F000-3BCC-49C0-8FE3-86864E5A5CAA}" type="parTrans" cxnId="{0A7D6695-5F60-4E49-B3F8-21ECAB0051D0}">
      <dgm:prSet/>
      <dgm:spPr/>
      <dgm:t>
        <a:bodyPr/>
        <a:lstStyle/>
        <a:p>
          <a:endParaRPr lang="en-US"/>
        </a:p>
      </dgm:t>
    </dgm:pt>
    <dgm:pt modelId="{519193EF-00AC-4A41-B4DD-E930C3168E42}" type="sibTrans" cxnId="{0A7D6695-5F60-4E49-B3F8-21ECAB0051D0}">
      <dgm:prSet/>
      <dgm:spPr/>
      <dgm:t>
        <a:bodyPr/>
        <a:lstStyle/>
        <a:p>
          <a:endParaRPr lang="en-US"/>
        </a:p>
      </dgm:t>
    </dgm:pt>
    <dgm:pt modelId="{EA3135BF-FB0A-4650-B1A0-5C2DBC6E4FD6}">
      <dgm:prSet custT="1"/>
      <dgm:spPr/>
      <dgm:t>
        <a:bodyPr/>
        <a:lstStyle/>
        <a:p>
          <a:endParaRPr lang="en-US" sz="2000" dirty="0">
            <a:latin typeface="Times New Roman" panose="02020603050405020304" pitchFamily="18" charset="0"/>
            <a:cs typeface="Times New Roman" panose="02020603050405020304" pitchFamily="18" charset="0"/>
          </a:endParaRPr>
        </a:p>
      </dgm:t>
    </dgm:pt>
    <dgm:pt modelId="{6C9702DB-AF81-42BC-A844-6653C5047BEB}" type="parTrans" cxnId="{A8BDE3F4-A720-454D-B096-6FC0E20C6F5F}">
      <dgm:prSet/>
      <dgm:spPr/>
      <dgm:t>
        <a:bodyPr/>
        <a:lstStyle/>
        <a:p>
          <a:endParaRPr lang="en-US"/>
        </a:p>
      </dgm:t>
    </dgm:pt>
    <dgm:pt modelId="{42C36804-87A8-4FE1-821A-3D4AB756530A}" type="sibTrans" cxnId="{A8BDE3F4-A720-454D-B096-6FC0E20C6F5F}">
      <dgm:prSet/>
      <dgm:spPr/>
      <dgm:t>
        <a:bodyPr/>
        <a:lstStyle/>
        <a:p>
          <a:endParaRPr lang="en-US"/>
        </a:p>
      </dgm:t>
    </dgm:pt>
    <dgm:pt modelId="{0224C80B-FA15-4A9A-A699-6DC04A084D66}" type="pres">
      <dgm:prSet presAssocID="{49BAA452-8EB5-4F0B-8320-75A5BF081B39}" presName="linear" presStyleCnt="0">
        <dgm:presLayoutVars>
          <dgm:animLvl val="lvl"/>
          <dgm:resizeHandles val="exact"/>
        </dgm:presLayoutVars>
      </dgm:prSet>
      <dgm:spPr/>
      <dgm:t>
        <a:bodyPr/>
        <a:lstStyle/>
        <a:p>
          <a:endParaRPr lang="en-US"/>
        </a:p>
      </dgm:t>
    </dgm:pt>
    <dgm:pt modelId="{5D3239A7-A557-4BE4-931A-393F6AC0459F}" type="pres">
      <dgm:prSet presAssocID="{936A5D65-A2D3-4683-B959-F407FFA26A2F}" presName="parentText" presStyleLbl="node1" presStyleIdx="0" presStyleCnt="1">
        <dgm:presLayoutVars>
          <dgm:chMax val="0"/>
          <dgm:bulletEnabled val="1"/>
        </dgm:presLayoutVars>
      </dgm:prSet>
      <dgm:spPr/>
      <dgm:t>
        <a:bodyPr/>
        <a:lstStyle/>
        <a:p>
          <a:endParaRPr lang="en-US"/>
        </a:p>
      </dgm:t>
    </dgm:pt>
    <dgm:pt modelId="{52E978EA-C2DA-4DCF-8207-5CBCF19CFE51}" type="pres">
      <dgm:prSet presAssocID="{936A5D65-A2D3-4683-B959-F407FFA26A2F}" presName="childText" presStyleLbl="revTx" presStyleIdx="0" presStyleCnt="1">
        <dgm:presLayoutVars>
          <dgm:bulletEnabled val="1"/>
        </dgm:presLayoutVars>
      </dgm:prSet>
      <dgm:spPr/>
      <dgm:t>
        <a:bodyPr/>
        <a:lstStyle/>
        <a:p>
          <a:endParaRPr lang="en-US"/>
        </a:p>
      </dgm:t>
    </dgm:pt>
  </dgm:ptLst>
  <dgm:cxnLst>
    <dgm:cxn modelId="{B7ED9491-E3D9-4402-84FB-C898165704A4}" type="presOf" srcId="{936A5D65-A2D3-4683-B959-F407FFA26A2F}" destId="{5D3239A7-A557-4BE4-931A-393F6AC0459F}" srcOrd="0" destOrd="0" presId="urn:microsoft.com/office/officeart/2005/8/layout/vList2"/>
    <dgm:cxn modelId="{CBD33680-56A9-4D03-B5CA-CEDBEAF296E6}" srcId="{49BAA452-8EB5-4F0B-8320-75A5BF081B39}" destId="{936A5D65-A2D3-4683-B959-F407FFA26A2F}" srcOrd="0" destOrd="0" parTransId="{785C56A9-7C93-400C-A1B4-73790A424003}" sibTransId="{A205575C-3E17-4685-984B-59FEF73346E7}"/>
    <dgm:cxn modelId="{A8BDE3F4-A720-454D-B096-6FC0E20C6F5F}" srcId="{936A5D65-A2D3-4683-B959-F407FFA26A2F}" destId="{EA3135BF-FB0A-4650-B1A0-5C2DBC6E4FD6}" srcOrd="6" destOrd="0" parTransId="{6C9702DB-AF81-42BC-A844-6653C5047BEB}" sibTransId="{42C36804-87A8-4FE1-821A-3D4AB756530A}"/>
    <dgm:cxn modelId="{08A7DAEE-4C27-4019-BDA1-035C6902F886}" type="presOf" srcId="{49BAA452-8EB5-4F0B-8320-75A5BF081B39}" destId="{0224C80B-FA15-4A9A-A699-6DC04A084D66}" srcOrd="0" destOrd="0" presId="urn:microsoft.com/office/officeart/2005/8/layout/vList2"/>
    <dgm:cxn modelId="{0A7D6695-5F60-4E49-B3F8-21ECAB0051D0}" srcId="{936A5D65-A2D3-4683-B959-F407FFA26A2F}" destId="{0A691AF4-0044-430C-B991-329F91C2A89C}" srcOrd="5" destOrd="0" parTransId="{47D1F000-3BCC-49C0-8FE3-86864E5A5CAA}" sibTransId="{519193EF-00AC-4A41-B4DD-E930C3168E42}"/>
    <dgm:cxn modelId="{7E0FDFA9-D0FF-45E2-A418-C0925DCF464C}" type="presOf" srcId="{59EEF304-80DF-4462-90FB-778EC899C246}" destId="{52E978EA-C2DA-4DCF-8207-5CBCF19CFE51}" srcOrd="0" destOrd="0" presId="urn:microsoft.com/office/officeart/2005/8/layout/vList2"/>
    <dgm:cxn modelId="{64DFDCEB-13D3-4585-A865-8CF60B9E48BC}" type="presOf" srcId="{EA3135BF-FB0A-4650-B1A0-5C2DBC6E4FD6}" destId="{52E978EA-C2DA-4DCF-8207-5CBCF19CFE51}" srcOrd="0" destOrd="6" presId="urn:microsoft.com/office/officeart/2005/8/layout/vList2"/>
    <dgm:cxn modelId="{CBA7D182-0333-4912-BB2C-1F019B6AD9C8}" srcId="{936A5D65-A2D3-4683-B959-F407FFA26A2F}" destId="{2C179904-C984-4C35-ABF0-64D2491C33E9}" srcOrd="4" destOrd="0" parTransId="{273B31D4-FEA4-45CA-9C49-F5E4443E2836}" sibTransId="{A7D5FA5D-1C5B-4661-A190-93D030A34340}"/>
    <dgm:cxn modelId="{29C7EEFC-631B-43D2-82CE-A350696FB295}" type="presOf" srcId="{2C179904-C984-4C35-ABF0-64D2491C33E9}" destId="{52E978EA-C2DA-4DCF-8207-5CBCF19CFE51}" srcOrd="0" destOrd="4" presId="urn:microsoft.com/office/officeart/2005/8/layout/vList2"/>
    <dgm:cxn modelId="{6AE5EB0F-97A4-4DE1-A85D-9E8915919B1B}" type="presOf" srcId="{951F6341-B2C0-4A72-B17E-8EB7F88BDB60}" destId="{52E978EA-C2DA-4DCF-8207-5CBCF19CFE51}" srcOrd="0" destOrd="2" presId="urn:microsoft.com/office/officeart/2005/8/layout/vList2"/>
    <dgm:cxn modelId="{8C39DECF-DEA2-4D85-A2F5-F52209B8DE27}" type="presOf" srcId="{2E5A6190-0831-4FDF-9325-3FBB5E48A257}" destId="{52E978EA-C2DA-4DCF-8207-5CBCF19CFE51}" srcOrd="0" destOrd="1" presId="urn:microsoft.com/office/officeart/2005/8/layout/vList2"/>
    <dgm:cxn modelId="{A6A651AE-02F2-4842-936B-F4B2723A9E69}" srcId="{936A5D65-A2D3-4683-B959-F407FFA26A2F}" destId="{2E5A6190-0831-4FDF-9325-3FBB5E48A257}" srcOrd="1" destOrd="0" parTransId="{79BEDA87-E8CD-4252-BD1E-734255D4F0CD}" sibTransId="{E731FB38-AE50-41A5-83A1-D2C171E8C92B}"/>
    <dgm:cxn modelId="{E631A402-3C14-4009-8CC6-A0AF259639D7}" srcId="{936A5D65-A2D3-4683-B959-F407FFA26A2F}" destId="{951F6341-B2C0-4A72-B17E-8EB7F88BDB60}" srcOrd="2" destOrd="0" parTransId="{528A3787-ED53-44EF-9469-A70917D0D42E}" sibTransId="{5F21A33F-4612-49C7-868E-FC62BE336BA7}"/>
    <dgm:cxn modelId="{D0F8C010-31EF-4307-A9D6-6A6FC00963EF}" type="presOf" srcId="{AA0808FD-F734-4A71-A108-290919D65D4E}" destId="{52E978EA-C2DA-4DCF-8207-5CBCF19CFE51}" srcOrd="0" destOrd="3" presId="urn:microsoft.com/office/officeart/2005/8/layout/vList2"/>
    <dgm:cxn modelId="{4C3303E5-091D-4BC4-B481-92A66DEAF14D}" type="presOf" srcId="{0A691AF4-0044-430C-B991-329F91C2A89C}" destId="{52E978EA-C2DA-4DCF-8207-5CBCF19CFE51}" srcOrd="0" destOrd="5" presId="urn:microsoft.com/office/officeart/2005/8/layout/vList2"/>
    <dgm:cxn modelId="{F65A035B-F2CB-463C-BE47-9646EB11FE93}" srcId="{936A5D65-A2D3-4683-B959-F407FFA26A2F}" destId="{59EEF304-80DF-4462-90FB-778EC899C246}" srcOrd="0" destOrd="0" parTransId="{AF38A935-6959-4EF7-952F-C5BE3BA96F0C}" sibTransId="{ACD8F8EE-3604-41DD-B651-DC7E3F0FE89B}"/>
    <dgm:cxn modelId="{C51DB062-D30D-4D98-9573-A1861BE90FA2}" srcId="{936A5D65-A2D3-4683-B959-F407FFA26A2F}" destId="{AA0808FD-F734-4A71-A108-290919D65D4E}" srcOrd="3" destOrd="0" parTransId="{535A042D-2762-469D-AA33-A3F23A5F3354}" sibTransId="{B0A338F0-7C92-4923-9E7A-4044FE4A1CF7}"/>
    <dgm:cxn modelId="{702B52E7-4DC4-4C61-83A0-DE94EE6A0C59}" type="presParOf" srcId="{0224C80B-FA15-4A9A-A699-6DC04A084D66}" destId="{5D3239A7-A557-4BE4-931A-393F6AC0459F}" srcOrd="0" destOrd="0" presId="urn:microsoft.com/office/officeart/2005/8/layout/vList2"/>
    <dgm:cxn modelId="{1A9CCBC5-66DC-4BB9-B880-D9B90D874512}" type="presParOf" srcId="{0224C80B-FA15-4A9A-A699-6DC04A084D66}" destId="{52E978EA-C2DA-4DCF-8207-5CBCF19CFE51}"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2.xml><?xml version="1.0" encoding="utf-8"?>
<dgm:dataModel xmlns:dgm="http://schemas.openxmlformats.org/drawingml/2006/diagram" xmlns:a="http://schemas.openxmlformats.org/drawingml/2006/main">
  <dgm:ptLst>
    <dgm:pt modelId="{6E90EED3-4793-4FBE-A4D6-AD3067D745B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67AC7E1-137C-4CE1-80A8-53F1C0B450FF}">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ACCOMODATIVE ESOTROPIA:                                                                                                                                              the most common subtype of </a:t>
          </a:r>
          <a:r>
            <a:rPr lang="en-US" sz="2000" dirty="0" err="1" smtClean="0">
              <a:latin typeface="Times New Roman" panose="02020603050405020304" pitchFamily="18" charset="0"/>
              <a:cs typeface="Times New Roman" panose="02020603050405020304" pitchFamily="18" charset="0"/>
            </a:rPr>
            <a:t>esotropia</a:t>
          </a:r>
          <a:r>
            <a:rPr lang="en-US" sz="2000" dirty="0" smtClean="0">
              <a:latin typeface="Times New Roman" panose="02020603050405020304" pitchFamily="18" charset="0"/>
              <a:cs typeface="Times New Roman" panose="02020603050405020304" pitchFamily="18" charset="0"/>
            </a:rPr>
            <a:t>;  Onset most commonly occurs between 2 and 4 years of age </a:t>
          </a:r>
          <a:endParaRPr lang="en-US" sz="2000" dirty="0">
            <a:latin typeface="Times New Roman" panose="02020603050405020304" pitchFamily="18" charset="0"/>
            <a:cs typeface="Times New Roman" panose="02020603050405020304" pitchFamily="18" charset="0"/>
          </a:endParaRPr>
        </a:p>
      </dgm:t>
    </dgm:pt>
    <dgm:pt modelId="{C072E7A1-7AFF-457B-A328-DFF3B6CB8F16}" type="parTrans" cxnId="{D0E16DCC-9DC2-42AF-ACC7-D000828FD865}">
      <dgm:prSet/>
      <dgm:spPr/>
      <dgm:t>
        <a:bodyPr/>
        <a:lstStyle/>
        <a:p>
          <a:endParaRPr lang="en-US"/>
        </a:p>
      </dgm:t>
    </dgm:pt>
    <dgm:pt modelId="{0DF4A0BB-1FF7-48FA-BA19-6CB5283DC99E}" type="sibTrans" cxnId="{D0E16DCC-9DC2-42AF-ACC7-D000828FD865}">
      <dgm:prSet/>
      <dgm:spPr/>
      <dgm:t>
        <a:bodyPr/>
        <a:lstStyle/>
        <a:p>
          <a:endParaRPr lang="en-US"/>
        </a:p>
      </dgm:t>
    </dgm:pt>
    <dgm:pt modelId="{68935075-7CEB-4B96-BD83-460507257315}">
      <dgm:prSet phldrT="[Text]" custT="1"/>
      <dgm:spPr/>
      <dgm:t>
        <a:bodyPr/>
        <a:lstStyle/>
        <a:p>
          <a:pPr algn="l"/>
          <a:r>
            <a:rPr lang="en-US" sz="2000" dirty="0" smtClean="0">
              <a:latin typeface="Times New Roman" panose="02020603050405020304" pitchFamily="18" charset="0"/>
              <a:cs typeface="Times New Roman" panose="02020603050405020304" pitchFamily="18" charset="0"/>
            </a:rPr>
            <a:t>An inward turning of one or both eyes that occurs with activation of the accommodative reflex</a:t>
          </a:r>
          <a:endParaRPr lang="en-US" sz="2000" dirty="0">
            <a:latin typeface="Times New Roman" panose="02020603050405020304" pitchFamily="18" charset="0"/>
            <a:cs typeface="Times New Roman" panose="02020603050405020304" pitchFamily="18" charset="0"/>
          </a:endParaRPr>
        </a:p>
      </dgm:t>
    </dgm:pt>
    <dgm:pt modelId="{DBEFA71E-FF77-4BD7-A4EF-3DB640D7A999}" type="parTrans" cxnId="{90EE1937-3A8D-4790-B11C-2454B0F6718D}">
      <dgm:prSet/>
      <dgm:spPr/>
      <dgm:t>
        <a:bodyPr/>
        <a:lstStyle/>
        <a:p>
          <a:endParaRPr lang="en-US"/>
        </a:p>
      </dgm:t>
    </dgm:pt>
    <dgm:pt modelId="{395A6DAB-5F72-4A54-BBA1-5912F1BF94A1}" type="sibTrans" cxnId="{90EE1937-3A8D-4790-B11C-2454B0F6718D}">
      <dgm:prSet/>
      <dgm:spPr/>
      <dgm:t>
        <a:bodyPr/>
        <a:lstStyle/>
        <a:p>
          <a:endParaRPr lang="en-US"/>
        </a:p>
      </dgm:t>
    </dgm:pt>
    <dgm:pt modelId="{444EBDB6-D1E2-4402-9238-3FEA9E490F2F}">
      <dgm:prSet phldrT="[Text]" custT="1"/>
      <dgm:spPr/>
      <dgm:t>
        <a:bodyPr/>
        <a:lstStyle/>
        <a:p>
          <a:pPr algn="l"/>
          <a:r>
            <a:rPr lang="en-US" sz="2000" b="1" dirty="0" smtClean="0">
              <a:latin typeface="Times New Roman" panose="02020603050405020304" pitchFamily="18" charset="0"/>
              <a:cs typeface="Times New Roman" panose="02020603050405020304" pitchFamily="18" charset="0"/>
            </a:rPr>
            <a:t>Accommodation</a:t>
          </a:r>
          <a:r>
            <a:rPr lang="en-US" sz="2000" dirty="0" smtClean="0">
              <a:latin typeface="Times New Roman" panose="02020603050405020304" pitchFamily="18" charset="0"/>
              <a:cs typeface="Times New Roman" panose="02020603050405020304" pitchFamily="18" charset="0"/>
            </a:rPr>
            <a:t> is a dynamic process in which the curvature of the eye’s natural lens is temporarily adjusted to improve focus at near or in eyes that are hyperopic (far-sighted).</a:t>
          </a:r>
          <a:endParaRPr lang="en-US" sz="2000" dirty="0">
            <a:latin typeface="Times New Roman" panose="02020603050405020304" pitchFamily="18" charset="0"/>
            <a:cs typeface="Times New Roman" panose="02020603050405020304" pitchFamily="18" charset="0"/>
          </a:endParaRPr>
        </a:p>
      </dgm:t>
    </dgm:pt>
    <dgm:pt modelId="{4E652D0C-32EF-437C-A04A-5D199EF48349}" type="parTrans" cxnId="{6CEA41C6-B5D3-4D47-B94F-C3B214718A58}">
      <dgm:prSet/>
      <dgm:spPr/>
      <dgm:t>
        <a:bodyPr/>
        <a:lstStyle/>
        <a:p>
          <a:endParaRPr lang="en-US"/>
        </a:p>
      </dgm:t>
    </dgm:pt>
    <dgm:pt modelId="{582C4EB3-2395-4093-AB8C-73DBC880EF8F}" type="sibTrans" cxnId="{6CEA41C6-B5D3-4D47-B94F-C3B214718A58}">
      <dgm:prSet/>
      <dgm:spPr/>
      <dgm:t>
        <a:bodyPr/>
        <a:lstStyle/>
        <a:p>
          <a:endParaRPr lang="en-US"/>
        </a:p>
      </dgm:t>
    </dgm:pt>
    <dgm:pt modelId="{83B0088D-A7AC-426F-8B6F-CBF4677CB767}">
      <dgm:prSet phldrT="[Text]" custT="1"/>
      <dgm:spPr/>
      <dgm:t>
        <a:bodyPr/>
        <a:lstStyle/>
        <a:p>
          <a:pPr algn="l"/>
          <a:r>
            <a:rPr lang="en-US" sz="2000" b="1" dirty="0" smtClean="0">
              <a:latin typeface="Times New Roman" panose="02020603050405020304" pitchFamily="18" charset="0"/>
              <a:cs typeface="Times New Roman" panose="02020603050405020304" pitchFamily="18" charset="0"/>
            </a:rPr>
            <a:t>Accommodative convergence </a:t>
          </a:r>
          <a:r>
            <a:rPr lang="en-US" sz="2000" dirty="0" smtClean="0">
              <a:latin typeface="Times New Roman" panose="02020603050405020304" pitchFamily="18" charset="0"/>
              <a:cs typeface="Times New Roman" panose="02020603050405020304" pitchFamily="18" charset="0"/>
            </a:rPr>
            <a:t>described the normal convergence of the eyes in response to accommodation. The amount of accommodative convergence relative to the degree of accommodation is called the </a:t>
          </a:r>
          <a:r>
            <a:rPr lang="en-US" sz="2000" b="1" u="sng" dirty="0" smtClean="0">
              <a:latin typeface="Times New Roman" panose="02020603050405020304" pitchFamily="18" charset="0"/>
              <a:cs typeface="Times New Roman" panose="02020603050405020304" pitchFamily="18" charset="0"/>
            </a:rPr>
            <a:t>AC/A </a:t>
          </a:r>
          <a:r>
            <a:rPr lang="en-US" sz="2000" b="0" u="none" dirty="0" smtClean="0">
              <a:latin typeface="Times New Roman" panose="02020603050405020304" pitchFamily="18" charset="0"/>
              <a:cs typeface="Times New Roman" panose="02020603050405020304" pitchFamily="18" charset="0"/>
            </a:rPr>
            <a:t>ratio (There is an</a:t>
          </a:r>
          <a:r>
            <a:rPr lang="en-US" sz="2000" dirty="0" smtClean="0">
              <a:latin typeface="Times New Roman" panose="02020603050405020304" pitchFamily="18" charset="0"/>
              <a:cs typeface="Times New Roman" panose="02020603050405020304" pitchFamily="18" charset="0"/>
            </a:rPr>
            <a:t> linear relationship of </a:t>
          </a:r>
          <a:r>
            <a:rPr lang="en-US" sz="2000" b="1" dirty="0" smtClean="0">
              <a:latin typeface="Times New Roman" panose="02020603050405020304" pitchFamily="18" charset="0"/>
              <a:cs typeface="Times New Roman" panose="02020603050405020304" pitchFamily="18" charset="0"/>
            </a:rPr>
            <a:t>4ΔD</a:t>
          </a:r>
          <a:r>
            <a:rPr lang="en-US" sz="2000" dirty="0" smtClean="0">
              <a:latin typeface="Times New Roman" panose="02020603050405020304" pitchFamily="18" charset="0"/>
              <a:cs typeface="Times New Roman" panose="02020603050405020304" pitchFamily="18" charset="0"/>
            </a:rPr>
            <a:t> convergence for 1 </a:t>
          </a:r>
          <a:r>
            <a:rPr lang="en-US" sz="2000" dirty="0" err="1" smtClean="0">
              <a:latin typeface="Times New Roman" panose="02020603050405020304" pitchFamily="18" charset="0"/>
              <a:cs typeface="Times New Roman" panose="02020603050405020304" pitchFamily="18" charset="0"/>
            </a:rPr>
            <a:t>Dp</a:t>
          </a:r>
          <a:r>
            <a:rPr lang="en-US" sz="2000" dirty="0" smtClean="0">
              <a:latin typeface="Times New Roman" panose="02020603050405020304" pitchFamily="18" charset="0"/>
              <a:cs typeface="Times New Roman" panose="02020603050405020304" pitchFamily="18" charset="0"/>
            </a:rPr>
            <a:t> of accommodation)</a:t>
          </a:r>
          <a:endParaRPr lang="en-US" sz="2000" dirty="0">
            <a:latin typeface="Times New Roman" panose="02020603050405020304" pitchFamily="18" charset="0"/>
            <a:cs typeface="Times New Roman" panose="02020603050405020304" pitchFamily="18" charset="0"/>
          </a:endParaRPr>
        </a:p>
      </dgm:t>
    </dgm:pt>
    <dgm:pt modelId="{A3524400-9030-4AF1-B581-C0E1E86393F9}" type="parTrans" cxnId="{6216F535-9EB4-4386-9CDB-767B8CD21723}">
      <dgm:prSet/>
      <dgm:spPr/>
      <dgm:t>
        <a:bodyPr/>
        <a:lstStyle/>
        <a:p>
          <a:endParaRPr lang="en-US"/>
        </a:p>
      </dgm:t>
    </dgm:pt>
    <dgm:pt modelId="{E64D3FDE-6620-4CA2-A43A-2F0E5A27BF51}" type="sibTrans" cxnId="{6216F535-9EB4-4386-9CDB-767B8CD21723}">
      <dgm:prSet/>
      <dgm:spPr/>
      <dgm:t>
        <a:bodyPr/>
        <a:lstStyle/>
        <a:p>
          <a:endParaRPr lang="en-US"/>
        </a:p>
      </dgm:t>
    </dgm:pt>
    <dgm:pt modelId="{8700F36F-D181-4CF3-B49B-09D9F0E9E125}" type="pres">
      <dgm:prSet presAssocID="{6E90EED3-4793-4FBE-A4D6-AD3067D745B8}" presName="linear" presStyleCnt="0">
        <dgm:presLayoutVars>
          <dgm:animLvl val="lvl"/>
          <dgm:resizeHandles val="exact"/>
        </dgm:presLayoutVars>
      </dgm:prSet>
      <dgm:spPr/>
      <dgm:t>
        <a:bodyPr/>
        <a:lstStyle/>
        <a:p>
          <a:endParaRPr lang="en-US"/>
        </a:p>
      </dgm:t>
    </dgm:pt>
    <dgm:pt modelId="{9165D50C-B6F1-4B47-B480-E38561A5270B}" type="pres">
      <dgm:prSet presAssocID="{F67AC7E1-137C-4CE1-80A8-53F1C0B450FF}" presName="parentText" presStyleLbl="node1" presStyleIdx="0" presStyleCnt="1">
        <dgm:presLayoutVars>
          <dgm:chMax val="0"/>
          <dgm:bulletEnabled val="1"/>
        </dgm:presLayoutVars>
      </dgm:prSet>
      <dgm:spPr/>
      <dgm:t>
        <a:bodyPr/>
        <a:lstStyle/>
        <a:p>
          <a:endParaRPr lang="en-US"/>
        </a:p>
      </dgm:t>
    </dgm:pt>
    <dgm:pt modelId="{7237DB0F-3D0D-49F3-A024-BB9A2111F7D5}" type="pres">
      <dgm:prSet presAssocID="{F67AC7E1-137C-4CE1-80A8-53F1C0B450FF}" presName="childText" presStyleLbl="revTx" presStyleIdx="0" presStyleCnt="1">
        <dgm:presLayoutVars>
          <dgm:bulletEnabled val="1"/>
        </dgm:presLayoutVars>
      </dgm:prSet>
      <dgm:spPr/>
      <dgm:t>
        <a:bodyPr/>
        <a:lstStyle/>
        <a:p>
          <a:endParaRPr lang="en-US"/>
        </a:p>
      </dgm:t>
    </dgm:pt>
  </dgm:ptLst>
  <dgm:cxnLst>
    <dgm:cxn modelId="{EDA243D1-7AF2-459E-A3FA-555F336B7EB7}" type="presOf" srcId="{444EBDB6-D1E2-4402-9238-3FEA9E490F2F}" destId="{7237DB0F-3D0D-49F3-A024-BB9A2111F7D5}" srcOrd="0" destOrd="1" presId="urn:microsoft.com/office/officeart/2005/8/layout/vList2"/>
    <dgm:cxn modelId="{BB3E8F41-4738-4FE1-9038-F46B252B100D}" type="presOf" srcId="{F67AC7E1-137C-4CE1-80A8-53F1C0B450FF}" destId="{9165D50C-B6F1-4B47-B480-E38561A5270B}" srcOrd="0" destOrd="0" presId="urn:microsoft.com/office/officeart/2005/8/layout/vList2"/>
    <dgm:cxn modelId="{D0E16DCC-9DC2-42AF-ACC7-D000828FD865}" srcId="{6E90EED3-4793-4FBE-A4D6-AD3067D745B8}" destId="{F67AC7E1-137C-4CE1-80A8-53F1C0B450FF}" srcOrd="0" destOrd="0" parTransId="{C072E7A1-7AFF-457B-A328-DFF3B6CB8F16}" sibTransId="{0DF4A0BB-1FF7-48FA-BA19-6CB5283DC99E}"/>
    <dgm:cxn modelId="{31CDCE87-9127-4A12-A50C-CF0307D16C83}" type="presOf" srcId="{83B0088D-A7AC-426F-8B6F-CBF4677CB767}" destId="{7237DB0F-3D0D-49F3-A024-BB9A2111F7D5}" srcOrd="0" destOrd="2" presId="urn:microsoft.com/office/officeart/2005/8/layout/vList2"/>
    <dgm:cxn modelId="{90EE1937-3A8D-4790-B11C-2454B0F6718D}" srcId="{F67AC7E1-137C-4CE1-80A8-53F1C0B450FF}" destId="{68935075-7CEB-4B96-BD83-460507257315}" srcOrd="0" destOrd="0" parTransId="{DBEFA71E-FF77-4BD7-A4EF-3DB640D7A999}" sibTransId="{395A6DAB-5F72-4A54-BBA1-5912F1BF94A1}"/>
    <dgm:cxn modelId="{EF8A565B-75C7-448A-BFEA-C00EF5A54FD8}" type="presOf" srcId="{68935075-7CEB-4B96-BD83-460507257315}" destId="{7237DB0F-3D0D-49F3-A024-BB9A2111F7D5}" srcOrd="0" destOrd="0" presId="urn:microsoft.com/office/officeart/2005/8/layout/vList2"/>
    <dgm:cxn modelId="{6CEA41C6-B5D3-4D47-B94F-C3B214718A58}" srcId="{F67AC7E1-137C-4CE1-80A8-53F1C0B450FF}" destId="{444EBDB6-D1E2-4402-9238-3FEA9E490F2F}" srcOrd="1" destOrd="0" parTransId="{4E652D0C-32EF-437C-A04A-5D199EF48349}" sibTransId="{582C4EB3-2395-4093-AB8C-73DBC880EF8F}"/>
    <dgm:cxn modelId="{736A30FA-84D6-4DAD-BD9D-5AE0535B29BF}" type="presOf" srcId="{6E90EED3-4793-4FBE-A4D6-AD3067D745B8}" destId="{8700F36F-D181-4CF3-B49B-09D9F0E9E125}" srcOrd="0" destOrd="0" presId="urn:microsoft.com/office/officeart/2005/8/layout/vList2"/>
    <dgm:cxn modelId="{6216F535-9EB4-4386-9CDB-767B8CD21723}" srcId="{F67AC7E1-137C-4CE1-80A8-53F1C0B450FF}" destId="{83B0088D-A7AC-426F-8B6F-CBF4677CB767}" srcOrd="2" destOrd="0" parTransId="{A3524400-9030-4AF1-B581-C0E1E86393F9}" sibTransId="{E64D3FDE-6620-4CA2-A43A-2F0E5A27BF51}"/>
    <dgm:cxn modelId="{5E082F77-9DC2-47FA-8C7A-7A0FE3E12533}" type="presParOf" srcId="{8700F36F-D181-4CF3-B49B-09D9F0E9E125}" destId="{9165D50C-B6F1-4B47-B480-E38561A5270B}" srcOrd="0" destOrd="0" presId="urn:microsoft.com/office/officeart/2005/8/layout/vList2"/>
    <dgm:cxn modelId="{23EEE379-CBA4-4F90-9E9B-ECF22E8CC9A2}" type="presParOf" srcId="{8700F36F-D181-4CF3-B49B-09D9F0E9E125}" destId="{7237DB0F-3D0D-49F3-A024-BB9A2111F7D5}"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3.xml><?xml version="1.0" encoding="utf-8"?>
<dgm:dataModel xmlns:dgm="http://schemas.openxmlformats.org/drawingml/2006/diagram" xmlns:a="http://schemas.openxmlformats.org/drawingml/2006/main">
  <dgm:ptLst>
    <dgm:pt modelId="{584772AD-CAEC-4558-9BFE-755B537ECE8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AAA2AB3-FC71-47E4-B407-766132831A04}">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Refractive </a:t>
          </a:r>
          <a:r>
            <a:rPr lang="en-US" sz="2000" dirty="0" err="1" smtClean="0">
              <a:latin typeface="Times New Roman" panose="02020603050405020304" pitchFamily="18" charset="0"/>
              <a:cs typeface="Times New Roman" panose="02020603050405020304" pitchFamily="18" charset="0"/>
            </a:rPr>
            <a:t>Accomodative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esotropia</a:t>
          </a:r>
          <a:r>
            <a:rPr lang="en-US" sz="2000" dirty="0" smtClean="0">
              <a:latin typeface="Times New Roman" panose="02020603050405020304" pitchFamily="18" charset="0"/>
              <a:cs typeface="Times New Roman" panose="02020603050405020304" pitchFamily="18" charset="0"/>
            </a:rPr>
            <a:t>  (normal AC/A ratio) </a:t>
          </a:r>
          <a:endParaRPr lang="en-US" sz="2000" dirty="0">
            <a:latin typeface="Times New Roman" panose="02020603050405020304" pitchFamily="18" charset="0"/>
            <a:cs typeface="Times New Roman" panose="02020603050405020304" pitchFamily="18" charset="0"/>
          </a:endParaRPr>
        </a:p>
      </dgm:t>
    </dgm:pt>
    <dgm:pt modelId="{7C696E22-774C-42A6-AC35-9892202290A5}" type="parTrans" cxnId="{3C2A2544-B85E-432D-A384-0876F746CC9F}">
      <dgm:prSet/>
      <dgm:spPr/>
      <dgm:t>
        <a:bodyPr/>
        <a:lstStyle/>
        <a:p>
          <a:endParaRPr lang="en-US"/>
        </a:p>
      </dgm:t>
    </dgm:pt>
    <dgm:pt modelId="{3AF05FAE-9943-413A-AEC1-BF531C68549F}" type="sibTrans" cxnId="{3C2A2544-B85E-432D-A384-0876F746CC9F}">
      <dgm:prSet/>
      <dgm:spPr/>
      <dgm:t>
        <a:bodyPr/>
        <a:lstStyle/>
        <a:p>
          <a:endParaRPr lang="en-US"/>
        </a:p>
      </dgm:t>
    </dgm:pt>
    <dgm:pt modelId="{D5BF1087-492F-41F8-9726-D1DC81831AB1}">
      <dgm:prSet phldrT="[Text]" custT="1"/>
      <dgm:spPr/>
      <dgm:t>
        <a:bodyPr/>
        <a:lstStyle/>
        <a:p>
          <a:r>
            <a:rPr lang="en-US" sz="2000" dirty="0" smtClean="0">
              <a:latin typeface="Times New Roman" panose="02020603050405020304" pitchFamily="18" charset="0"/>
              <a:cs typeface="Times New Roman" panose="02020603050405020304" pitchFamily="18" charset="0"/>
            </a:rPr>
            <a:t>Aligned is greatly improve with refractive correction, but a substantial deviation persists. Surgery: It should only be considered if spectacles do not fully correct the deviation.</a:t>
          </a:r>
          <a:endParaRPr lang="en-US" sz="2000" dirty="0">
            <a:latin typeface="Times New Roman" panose="02020603050405020304" pitchFamily="18" charset="0"/>
            <a:cs typeface="Times New Roman" panose="02020603050405020304" pitchFamily="18" charset="0"/>
          </a:endParaRPr>
        </a:p>
      </dgm:t>
    </dgm:pt>
    <dgm:pt modelId="{CB557A56-917F-42B7-8798-CF3A0668CFA5}" type="parTrans" cxnId="{9FB7A27B-88AC-4C86-982E-BFBF7FCB309A}">
      <dgm:prSet/>
      <dgm:spPr/>
      <dgm:t>
        <a:bodyPr/>
        <a:lstStyle/>
        <a:p>
          <a:endParaRPr lang="en-US"/>
        </a:p>
      </dgm:t>
    </dgm:pt>
    <dgm:pt modelId="{947085A6-5710-47F2-93E5-460788FF5C73}" type="sibTrans" cxnId="{9FB7A27B-88AC-4C86-982E-BFBF7FCB309A}">
      <dgm:prSet/>
      <dgm:spPr/>
      <dgm:t>
        <a:bodyPr/>
        <a:lstStyle/>
        <a:p>
          <a:endParaRPr lang="en-US"/>
        </a:p>
      </dgm:t>
    </dgm:pt>
    <dgm:pt modelId="{3D9639DB-479B-4B17-9782-C5BD25F01055}">
      <dgm:prSet phldrT="[Text]" custT="1"/>
      <dgm:spPr/>
      <dgm:t>
        <a:bodyPr/>
        <a:lstStyle/>
        <a:p>
          <a:r>
            <a:rPr lang="en-US" sz="2000" dirty="0" smtClean="0">
              <a:latin typeface="Times New Roman" panose="02020603050405020304" pitchFamily="18" charset="0"/>
              <a:cs typeface="Times New Roman" panose="02020603050405020304" pitchFamily="18" charset="0"/>
            </a:rPr>
            <a:t>caused by uncorrected or under-corrected hyperopia (typically ≥2.00 D, average of +4.00 D).</a:t>
          </a:r>
          <a:endParaRPr lang="en-US" sz="2000" dirty="0">
            <a:latin typeface="Times New Roman" panose="02020603050405020304" pitchFamily="18" charset="0"/>
            <a:cs typeface="Times New Roman" panose="02020603050405020304" pitchFamily="18" charset="0"/>
          </a:endParaRPr>
        </a:p>
      </dgm:t>
    </dgm:pt>
    <dgm:pt modelId="{982C2AF9-D766-4860-903B-736628D22137}" type="parTrans" cxnId="{06D099EF-802D-49E1-A363-075F04A5660C}">
      <dgm:prSet/>
      <dgm:spPr/>
      <dgm:t>
        <a:bodyPr/>
        <a:lstStyle/>
        <a:p>
          <a:endParaRPr lang="en-US"/>
        </a:p>
      </dgm:t>
    </dgm:pt>
    <dgm:pt modelId="{C3A387FA-AFFE-4277-B5B5-17FC135FB62A}" type="sibTrans" cxnId="{06D099EF-802D-49E1-A363-075F04A5660C}">
      <dgm:prSet/>
      <dgm:spPr/>
      <dgm:t>
        <a:bodyPr/>
        <a:lstStyle/>
        <a:p>
          <a:endParaRPr lang="en-US"/>
        </a:p>
      </dgm:t>
    </dgm:pt>
    <dgm:pt modelId="{366DEE70-F09A-42FF-8497-714F97D8E4C9}">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Non-refractive </a:t>
          </a:r>
          <a:r>
            <a:rPr lang="en-US" sz="2000" dirty="0" err="1" smtClean="0">
              <a:latin typeface="Times New Roman" panose="02020603050405020304" pitchFamily="18" charset="0"/>
              <a:cs typeface="Times New Roman" panose="02020603050405020304" pitchFamily="18" charset="0"/>
            </a:rPr>
            <a:t>Accomodative</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esotropia</a:t>
          </a:r>
          <a:r>
            <a:rPr lang="en-US" sz="2000" dirty="0" smtClean="0">
              <a:latin typeface="Times New Roman" panose="02020603050405020304" pitchFamily="18" charset="0"/>
              <a:cs typeface="Times New Roman" panose="02020603050405020304" pitchFamily="18" charset="0"/>
            </a:rPr>
            <a:t> (high AC/A ratio) </a:t>
          </a:r>
          <a:endParaRPr lang="en-US" sz="2000" dirty="0">
            <a:latin typeface="Times New Roman" panose="02020603050405020304" pitchFamily="18" charset="0"/>
            <a:cs typeface="Times New Roman" panose="02020603050405020304" pitchFamily="18" charset="0"/>
          </a:endParaRPr>
        </a:p>
      </dgm:t>
    </dgm:pt>
    <dgm:pt modelId="{24E4F2B6-9C01-4B32-B38A-E9F9979331D5}" type="parTrans" cxnId="{E0F60C4E-8025-4311-8081-9518151B7BC5}">
      <dgm:prSet/>
      <dgm:spPr/>
      <dgm:t>
        <a:bodyPr/>
        <a:lstStyle/>
        <a:p>
          <a:endParaRPr lang="en-US"/>
        </a:p>
      </dgm:t>
    </dgm:pt>
    <dgm:pt modelId="{2F86A705-BB5B-4F44-8E3F-E2AD006080FE}" type="sibTrans" cxnId="{E0F60C4E-8025-4311-8081-9518151B7BC5}">
      <dgm:prSet/>
      <dgm:spPr/>
      <dgm:t>
        <a:bodyPr/>
        <a:lstStyle/>
        <a:p>
          <a:endParaRPr lang="en-US"/>
        </a:p>
      </dgm:t>
    </dgm:pt>
    <dgm:pt modelId="{D9B3D7DF-9F9F-4DFE-BF13-236F36BF5F84}">
      <dgm:prSet phldrT="[Text]" custT="1"/>
      <dgm:spPr/>
      <dgm:t>
        <a:bodyPr/>
        <a:lstStyle/>
        <a:p>
          <a:r>
            <a:rPr lang="en-US" sz="2000" dirty="0" smtClean="0">
              <a:latin typeface="Times New Roman" panose="02020603050405020304" pitchFamily="18" charset="0"/>
              <a:cs typeface="Times New Roman" panose="02020603050405020304" pitchFamily="18" charset="0"/>
            </a:rPr>
            <a:t>caused by excessive convergence of the eyes in response to accommodation for near focus, regardless of refractive error. </a:t>
          </a:r>
          <a:endParaRPr lang="en-US" sz="2000" dirty="0">
            <a:latin typeface="Times New Roman" panose="02020603050405020304" pitchFamily="18" charset="0"/>
            <a:cs typeface="Times New Roman" panose="02020603050405020304" pitchFamily="18" charset="0"/>
          </a:endParaRPr>
        </a:p>
      </dgm:t>
    </dgm:pt>
    <dgm:pt modelId="{2F2734E7-CFEE-48F5-AE10-0AECB205F2C0}" type="parTrans" cxnId="{E7FB7044-2026-44A1-9FFB-35AD11684458}">
      <dgm:prSet/>
      <dgm:spPr/>
      <dgm:t>
        <a:bodyPr/>
        <a:lstStyle/>
        <a:p>
          <a:endParaRPr lang="en-US"/>
        </a:p>
      </dgm:t>
    </dgm:pt>
    <dgm:pt modelId="{A2A19E34-0C7C-4FDD-9896-6C7F22429049}" type="sibTrans" cxnId="{E7FB7044-2026-44A1-9FFB-35AD11684458}">
      <dgm:prSet/>
      <dgm:spPr/>
      <dgm:t>
        <a:bodyPr/>
        <a:lstStyle/>
        <a:p>
          <a:endParaRPr lang="en-US"/>
        </a:p>
      </dgm:t>
    </dgm:pt>
    <dgm:pt modelId="{0000D8FF-44CB-451D-A341-696C022F64A1}">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Partially accommodative </a:t>
          </a:r>
          <a:r>
            <a:rPr lang="en-US" sz="2000" dirty="0" err="1" smtClean="0">
              <a:latin typeface="Times New Roman" panose="02020603050405020304" pitchFamily="18" charset="0"/>
              <a:cs typeface="Times New Roman" panose="02020603050405020304" pitchFamily="18" charset="0"/>
            </a:rPr>
            <a:t>esotropia</a:t>
          </a:r>
          <a:endParaRPr lang="en-US" sz="2000" dirty="0">
            <a:latin typeface="Times New Roman" panose="02020603050405020304" pitchFamily="18" charset="0"/>
            <a:cs typeface="Times New Roman" panose="02020603050405020304" pitchFamily="18" charset="0"/>
          </a:endParaRPr>
        </a:p>
      </dgm:t>
    </dgm:pt>
    <dgm:pt modelId="{0B53DE3A-F00B-4F0E-8A56-7A4865502B28}" type="parTrans" cxnId="{20D40507-6680-44F5-8B25-A699CA9798F9}">
      <dgm:prSet/>
      <dgm:spPr/>
      <dgm:t>
        <a:bodyPr/>
        <a:lstStyle/>
        <a:p>
          <a:endParaRPr lang="en-US"/>
        </a:p>
      </dgm:t>
    </dgm:pt>
    <dgm:pt modelId="{24DC723E-6CE4-4BEC-A47E-BF8ED72C13CD}" type="sibTrans" cxnId="{20D40507-6680-44F5-8B25-A699CA9798F9}">
      <dgm:prSet/>
      <dgm:spPr/>
      <dgm:t>
        <a:bodyPr/>
        <a:lstStyle/>
        <a:p>
          <a:endParaRPr lang="en-US"/>
        </a:p>
      </dgm:t>
    </dgm:pt>
    <dgm:pt modelId="{389DCA18-2C08-4BB0-9C5B-29C90AAD217A}">
      <dgm:prSet phldrT="[Text]" custT="1"/>
      <dgm:spPr/>
      <dgm:t>
        <a:bodyPr/>
        <a:lstStyle/>
        <a:p>
          <a:r>
            <a:rPr lang="en-US" sz="2000" dirty="0" smtClean="0">
              <a:latin typeface="Times New Roman" panose="02020603050405020304" pitchFamily="18" charset="0"/>
              <a:cs typeface="Times New Roman" panose="02020603050405020304" pitchFamily="18" charset="0"/>
            </a:rPr>
            <a:t> correction of full </a:t>
          </a:r>
          <a:r>
            <a:rPr lang="en-US" sz="2000" dirty="0" err="1" smtClean="0">
              <a:latin typeface="Times New Roman" panose="02020603050405020304" pitchFamily="18" charset="0"/>
              <a:cs typeface="Times New Roman" panose="02020603050405020304" pitchFamily="18" charset="0"/>
            </a:rPr>
            <a:t>cycloplegic</a:t>
          </a:r>
          <a:r>
            <a:rPr lang="en-US" sz="2000" dirty="0" smtClean="0">
              <a:latin typeface="Times New Roman" panose="02020603050405020304" pitchFamily="18" charset="0"/>
              <a:cs typeface="Times New Roman" panose="02020603050405020304" pitchFamily="18" charset="0"/>
            </a:rPr>
            <a:t> refractive error will control the deviation for both near and distance.</a:t>
          </a:r>
          <a:endParaRPr lang="en-US" sz="2000" dirty="0">
            <a:latin typeface="Times New Roman" panose="02020603050405020304" pitchFamily="18" charset="0"/>
            <a:cs typeface="Times New Roman" panose="02020603050405020304" pitchFamily="18" charset="0"/>
          </a:endParaRPr>
        </a:p>
      </dgm:t>
    </dgm:pt>
    <dgm:pt modelId="{61243A62-4647-4D29-B6FC-3CE9EC671354}" type="parTrans" cxnId="{BA86480C-7BEF-4ADA-86B8-FF885754D723}">
      <dgm:prSet/>
      <dgm:spPr/>
      <dgm:t>
        <a:bodyPr/>
        <a:lstStyle/>
        <a:p>
          <a:endParaRPr lang="en-US"/>
        </a:p>
      </dgm:t>
    </dgm:pt>
    <dgm:pt modelId="{B4B4C83B-C994-4245-9C57-A49270EF16C1}" type="sibTrans" cxnId="{BA86480C-7BEF-4ADA-86B8-FF885754D723}">
      <dgm:prSet/>
      <dgm:spPr/>
      <dgm:t>
        <a:bodyPr/>
        <a:lstStyle/>
        <a:p>
          <a:endParaRPr lang="en-US"/>
        </a:p>
      </dgm:t>
    </dgm:pt>
    <dgm:pt modelId="{26D437C6-2D1F-4947-97AD-31D2E86FF662}" type="pres">
      <dgm:prSet presAssocID="{584772AD-CAEC-4558-9BFE-755B537ECE81}" presName="linear" presStyleCnt="0">
        <dgm:presLayoutVars>
          <dgm:animLvl val="lvl"/>
          <dgm:resizeHandles val="exact"/>
        </dgm:presLayoutVars>
      </dgm:prSet>
      <dgm:spPr/>
      <dgm:t>
        <a:bodyPr/>
        <a:lstStyle/>
        <a:p>
          <a:endParaRPr lang="en-US"/>
        </a:p>
      </dgm:t>
    </dgm:pt>
    <dgm:pt modelId="{0FA54DBC-AE35-4D83-AFD9-D65032B083EC}" type="pres">
      <dgm:prSet presAssocID="{0AAA2AB3-FC71-47E4-B407-766132831A04}" presName="parentText" presStyleLbl="node1" presStyleIdx="0" presStyleCnt="3">
        <dgm:presLayoutVars>
          <dgm:chMax val="0"/>
          <dgm:bulletEnabled val="1"/>
        </dgm:presLayoutVars>
      </dgm:prSet>
      <dgm:spPr/>
      <dgm:t>
        <a:bodyPr/>
        <a:lstStyle/>
        <a:p>
          <a:endParaRPr lang="en-US"/>
        </a:p>
      </dgm:t>
    </dgm:pt>
    <dgm:pt modelId="{0D0431CF-FA0C-4B5F-9702-406C45D4C0EF}" type="pres">
      <dgm:prSet presAssocID="{0AAA2AB3-FC71-47E4-B407-766132831A04}" presName="childText" presStyleLbl="revTx" presStyleIdx="0" presStyleCnt="3">
        <dgm:presLayoutVars>
          <dgm:bulletEnabled val="1"/>
        </dgm:presLayoutVars>
      </dgm:prSet>
      <dgm:spPr/>
      <dgm:t>
        <a:bodyPr/>
        <a:lstStyle/>
        <a:p>
          <a:endParaRPr lang="en-US"/>
        </a:p>
      </dgm:t>
    </dgm:pt>
    <dgm:pt modelId="{D15E7B97-DEAA-4D47-B36E-A66132D040B4}" type="pres">
      <dgm:prSet presAssocID="{366DEE70-F09A-42FF-8497-714F97D8E4C9}" presName="parentText" presStyleLbl="node1" presStyleIdx="1" presStyleCnt="3">
        <dgm:presLayoutVars>
          <dgm:chMax val="0"/>
          <dgm:bulletEnabled val="1"/>
        </dgm:presLayoutVars>
      </dgm:prSet>
      <dgm:spPr/>
      <dgm:t>
        <a:bodyPr/>
        <a:lstStyle/>
        <a:p>
          <a:endParaRPr lang="en-US"/>
        </a:p>
      </dgm:t>
    </dgm:pt>
    <dgm:pt modelId="{3C5D31DA-5114-47E0-8E1E-F09D27537588}" type="pres">
      <dgm:prSet presAssocID="{366DEE70-F09A-42FF-8497-714F97D8E4C9}" presName="childText" presStyleLbl="revTx" presStyleIdx="1" presStyleCnt="3">
        <dgm:presLayoutVars>
          <dgm:bulletEnabled val="1"/>
        </dgm:presLayoutVars>
      </dgm:prSet>
      <dgm:spPr/>
      <dgm:t>
        <a:bodyPr/>
        <a:lstStyle/>
        <a:p>
          <a:endParaRPr lang="en-US"/>
        </a:p>
      </dgm:t>
    </dgm:pt>
    <dgm:pt modelId="{1A5987B0-57AD-404D-8F55-D7822A3B90D3}" type="pres">
      <dgm:prSet presAssocID="{0000D8FF-44CB-451D-A341-696C022F64A1}" presName="parentText" presStyleLbl="node1" presStyleIdx="2" presStyleCnt="3">
        <dgm:presLayoutVars>
          <dgm:chMax val="0"/>
          <dgm:bulletEnabled val="1"/>
        </dgm:presLayoutVars>
      </dgm:prSet>
      <dgm:spPr/>
      <dgm:t>
        <a:bodyPr/>
        <a:lstStyle/>
        <a:p>
          <a:endParaRPr lang="en-US"/>
        </a:p>
      </dgm:t>
    </dgm:pt>
    <dgm:pt modelId="{FECD34DC-7507-44EE-BEF5-E59E936B651A}" type="pres">
      <dgm:prSet presAssocID="{0000D8FF-44CB-451D-A341-696C022F64A1}" presName="childText" presStyleLbl="revTx" presStyleIdx="2" presStyleCnt="3">
        <dgm:presLayoutVars>
          <dgm:bulletEnabled val="1"/>
        </dgm:presLayoutVars>
      </dgm:prSet>
      <dgm:spPr/>
      <dgm:t>
        <a:bodyPr/>
        <a:lstStyle/>
        <a:p>
          <a:endParaRPr lang="en-US"/>
        </a:p>
      </dgm:t>
    </dgm:pt>
  </dgm:ptLst>
  <dgm:cxnLst>
    <dgm:cxn modelId="{F8C0F301-34CD-48F6-BD3C-917FDC3CB893}" type="presOf" srcId="{584772AD-CAEC-4558-9BFE-755B537ECE81}" destId="{26D437C6-2D1F-4947-97AD-31D2E86FF662}" srcOrd="0" destOrd="0" presId="urn:microsoft.com/office/officeart/2005/8/layout/vList2"/>
    <dgm:cxn modelId="{E0F60C4E-8025-4311-8081-9518151B7BC5}" srcId="{584772AD-CAEC-4558-9BFE-755B537ECE81}" destId="{366DEE70-F09A-42FF-8497-714F97D8E4C9}" srcOrd="1" destOrd="0" parTransId="{24E4F2B6-9C01-4B32-B38A-E9F9979331D5}" sibTransId="{2F86A705-BB5B-4F44-8E3F-E2AD006080FE}"/>
    <dgm:cxn modelId="{AE84072A-15CD-49EE-88C4-F83CEF9183BF}" type="presOf" srcId="{389DCA18-2C08-4BB0-9C5B-29C90AAD217A}" destId="{0D0431CF-FA0C-4B5F-9702-406C45D4C0EF}" srcOrd="0" destOrd="1" presId="urn:microsoft.com/office/officeart/2005/8/layout/vList2"/>
    <dgm:cxn modelId="{3C2A2544-B85E-432D-A384-0876F746CC9F}" srcId="{584772AD-CAEC-4558-9BFE-755B537ECE81}" destId="{0AAA2AB3-FC71-47E4-B407-766132831A04}" srcOrd="0" destOrd="0" parTransId="{7C696E22-774C-42A6-AC35-9892202290A5}" sibTransId="{3AF05FAE-9943-413A-AEC1-BF531C68549F}"/>
    <dgm:cxn modelId="{09B92728-2ED1-43F8-B026-D61D812C0E79}" type="presOf" srcId="{0AAA2AB3-FC71-47E4-B407-766132831A04}" destId="{0FA54DBC-AE35-4D83-AFD9-D65032B083EC}" srcOrd="0" destOrd="0" presId="urn:microsoft.com/office/officeart/2005/8/layout/vList2"/>
    <dgm:cxn modelId="{06D099EF-802D-49E1-A363-075F04A5660C}" srcId="{0AAA2AB3-FC71-47E4-B407-766132831A04}" destId="{3D9639DB-479B-4B17-9782-C5BD25F01055}" srcOrd="0" destOrd="0" parTransId="{982C2AF9-D766-4860-903B-736628D22137}" sibTransId="{C3A387FA-AFFE-4277-B5B5-17FC135FB62A}"/>
    <dgm:cxn modelId="{20D40507-6680-44F5-8B25-A699CA9798F9}" srcId="{584772AD-CAEC-4558-9BFE-755B537ECE81}" destId="{0000D8FF-44CB-451D-A341-696C022F64A1}" srcOrd="2" destOrd="0" parTransId="{0B53DE3A-F00B-4F0E-8A56-7A4865502B28}" sibTransId="{24DC723E-6CE4-4BEC-A47E-BF8ED72C13CD}"/>
    <dgm:cxn modelId="{051D2D58-42EB-4044-A353-E3F52FF78BE0}" type="presOf" srcId="{366DEE70-F09A-42FF-8497-714F97D8E4C9}" destId="{D15E7B97-DEAA-4D47-B36E-A66132D040B4}" srcOrd="0" destOrd="0" presId="urn:microsoft.com/office/officeart/2005/8/layout/vList2"/>
    <dgm:cxn modelId="{E7FB7044-2026-44A1-9FFB-35AD11684458}" srcId="{366DEE70-F09A-42FF-8497-714F97D8E4C9}" destId="{D9B3D7DF-9F9F-4DFE-BF13-236F36BF5F84}" srcOrd="0" destOrd="0" parTransId="{2F2734E7-CFEE-48F5-AE10-0AECB205F2C0}" sibTransId="{A2A19E34-0C7C-4FDD-9896-6C7F22429049}"/>
    <dgm:cxn modelId="{9FB7A27B-88AC-4C86-982E-BFBF7FCB309A}" srcId="{0000D8FF-44CB-451D-A341-696C022F64A1}" destId="{D5BF1087-492F-41F8-9726-D1DC81831AB1}" srcOrd="0" destOrd="0" parTransId="{CB557A56-917F-42B7-8798-CF3A0668CFA5}" sibTransId="{947085A6-5710-47F2-93E5-460788FF5C73}"/>
    <dgm:cxn modelId="{BA86480C-7BEF-4ADA-86B8-FF885754D723}" srcId="{0AAA2AB3-FC71-47E4-B407-766132831A04}" destId="{389DCA18-2C08-4BB0-9C5B-29C90AAD217A}" srcOrd="1" destOrd="0" parTransId="{61243A62-4647-4D29-B6FC-3CE9EC671354}" sibTransId="{B4B4C83B-C994-4245-9C57-A49270EF16C1}"/>
    <dgm:cxn modelId="{27F439D8-5F67-4A17-BC7F-0735A45B8362}" type="presOf" srcId="{0000D8FF-44CB-451D-A341-696C022F64A1}" destId="{1A5987B0-57AD-404D-8F55-D7822A3B90D3}" srcOrd="0" destOrd="0" presId="urn:microsoft.com/office/officeart/2005/8/layout/vList2"/>
    <dgm:cxn modelId="{5A2ECC4D-0731-473E-99EB-1CF0DEF26F81}" type="presOf" srcId="{D5BF1087-492F-41F8-9726-D1DC81831AB1}" destId="{FECD34DC-7507-44EE-BEF5-E59E936B651A}" srcOrd="0" destOrd="0" presId="urn:microsoft.com/office/officeart/2005/8/layout/vList2"/>
    <dgm:cxn modelId="{B886EC73-0187-46F5-80D1-7565B20A6610}" type="presOf" srcId="{D9B3D7DF-9F9F-4DFE-BF13-236F36BF5F84}" destId="{3C5D31DA-5114-47E0-8E1E-F09D27537588}" srcOrd="0" destOrd="0" presId="urn:microsoft.com/office/officeart/2005/8/layout/vList2"/>
    <dgm:cxn modelId="{A07309BF-15F7-4DD5-B62C-520DBDBA6499}" type="presOf" srcId="{3D9639DB-479B-4B17-9782-C5BD25F01055}" destId="{0D0431CF-FA0C-4B5F-9702-406C45D4C0EF}" srcOrd="0" destOrd="0" presId="urn:microsoft.com/office/officeart/2005/8/layout/vList2"/>
    <dgm:cxn modelId="{34E17DEE-32DC-4487-AED1-1C3A3B103487}" type="presParOf" srcId="{26D437C6-2D1F-4947-97AD-31D2E86FF662}" destId="{0FA54DBC-AE35-4D83-AFD9-D65032B083EC}" srcOrd="0" destOrd="0" presId="urn:microsoft.com/office/officeart/2005/8/layout/vList2"/>
    <dgm:cxn modelId="{03875FA5-FCAC-49EB-86F9-315DDA27DDA0}" type="presParOf" srcId="{26D437C6-2D1F-4947-97AD-31D2E86FF662}" destId="{0D0431CF-FA0C-4B5F-9702-406C45D4C0EF}" srcOrd="1" destOrd="0" presId="urn:microsoft.com/office/officeart/2005/8/layout/vList2"/>
    <dgm:cxn modelId="{58DE6758-9F44-4252-847A-0027663D22B5}" type="presParOf" srcId="{26D437C6-2D1F-4947-97AD-31D2E86FF662}" destId="{D15E7B97-DEAA-4D47-B36E-A66132D040B4}" srcOrd="2" destOrd="0" presId="urn:microsoft.com/office/officeart/2005/8/layout/vList2"/>
    <dgm:cxn modelId="{1670687D-6C41-4A71-A104-D14B23D28482}" type="presParOf" srcId="{26D437C6-2D1F-4947-97AD-31D2E86FF662}" destId="{3C5D31DA-5114-47E0-8E1E-F09D27537588}" srcOrd="3" destOrd="0" presId="urn:microsoft.com/office/officeart/2005/8/layout/vList2"/>
    <dgm:cxn modelId="{93FDE1CE-C471-4CA3-9EBD-6C1759C57E81}" type="presParOf" srcId="{26D437C6-2D1F-4947-97AD-31D2E86FF662}" destId="{1A5987B0-57AD-404D-8F55-D7822A3B90D3}" srcOrd="4" destOrd="0" presId="urn:microsoft.com/office/officeart/2005/8/layout/vList2"/>
    <dgm:cxn modelId="{8D56B3EB-7D9C-4663-BC33-E7DC7C77E9E2}" type="presParOf" srcId="{26D437C6-2D1F-4947-97AD-31D2E86FF662}" destId="{FECD34DC-7507-44EE-BEF5-E59E936B651A}" srcOrd="5"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4.xml><?xml version="1.0" encoding="utf-8"?>
<dgm:dataModel xmlns:dgm="http://schemas.openxmlformats.org/drawingml/2006/diagram" xmlns:a="http://schemas.openxmlformats.org/drawingml/2006/main">
  <dgm:ptLst>
    <dgm:pt modelId="{1C7AEF27-0A78-4DE7-935F-E0D07C164C6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572C1EE-6DB4-4D33-BDF8-1FFA3CEE104A}">
      <dgm:prSet phldrT="[Text]" custT="1"/>
      <dgm:spPr/>
      <dgm:t>
        <a:bodyPr/>
        <a:lstStyle/>
        <a:p>
          <a:pPr algn="ctr"/>
          <a:r>
            <a:rPr lang="en-US" sz="3200" dirty="0" smtClean="0">
              <a:latin typeface="Times New Roman" panose="02020603050405020304" pitchFamily="18" charset="0"/>
              <a:cs typeface="Times New Roman" panose="02020603050405020304" pitchFamily="18" charset="0"/>
            </a:rPr>
            <a:t>partially accommodative </a:t>
          </a:r>
          <a:r>
            <a:rPr lang="en-US" sz="3200" dirty="0" err="1" smtClean="0">
              <a:latin typeface="Times New Roman" panose="02020603050405020304" pitchFamily="18" charset="0"/>
              <a:cs typeface="Times New Roman" panose="02020603050405020304" pitchFamily="18" charset="0"/>
            </a:rPr>
            <a:t>esotropia</a:t>
          </a:r>
          <a:endParaRPr lang="en-US" sz="3200" dirty="0">
            <a:latin typeface="Times New Roman" panose="02020603050405020304" pitchFamily="18" charset="0"/>
            <a:cs typeface="Times New Roman" panose="02020603050405020304" pitchFamily="18" charset="0"/>
          </a:endParaRPr>
        </a:p>
      </dgm:t>
    </dgm:pt>
    <dgm:pt modelId="{5ABDAA98-29E9-4257-866F-93BA91F17AE7}" type="parTrans" cxnId="{2B4B5F05-A8BC-4787-9705-1FAE0E9D1F6A}">
      <dgm:prSet/>
      <dgm:spPr/>
      <dgm:t>
        <a:bodyPr/>
        <a:lstStyle/>
        <a:p>
          <a:endParaRPr lang="en-US"/>
        </a:p>
      </dgm:t>
    </dgm:pt>
    <dgm:pt modelId="{1F0A2AB7-35FD-46C9-B40E-3A2FEAB503A6}" type="sibTrans" cxnId="{2B4B5F05-A8BC-4787-9705-1FAE0E9D1F6A}">
      <dgm:prSet/>
      <dgm:spPr/>
      <dgm:t>
        <a:bodyPr/>
        <a:lstStyle/>
        <a:p>
          <a:endParaRPr lang="en-US"/>
        </a:p>
      </dgm:t>
    </dgm:pt>
    <dgm:pt modelId="{BB510FAD-C9B8-45BD-B491-940D583621B7}" type="pres">
      <dgm:prSet presAssocID="{1C7AEF27-0A78-4DE7-935F-E0D07C164C6A}" presName="linear" presStyleCnt="0">
        <dgm:presLayoutVars>
          <dgm:animLvl val="lvl"/>
          <dgm:resizeHandles val="exact"/>
        </dgm:presLayoutVars>
      </dgm:prSet>
      <dgm:spPr/>
      <dgm:t>
        <a:bodyPr/>
        <a:lstStyle/>
        <a:p>
          <a:endParaRPr lang="en-US"/>
        </a:p>
      </dgm:t>
    </dgm:pt>
    <dgm:pt modelId="{BFCBDA97-3A5E-478D-9404-C4AC10E46993}" type="pres">
      <dgm:prSet presAssocID="{8572C1EE-6DB4-4D33-BDF8-1FFA3CEE104A}" presName="parentText" presStyleLbl="node1" presStyleIdx="0" presStyleCnt="1">
        <dgm:presLayoutVars>
          <dgm:chMax val="0"/>
          <dgm:bulletEnabled val="1"/>
        </dgm:presLayoutVars>
      </dgm:prSet>
      <dgm:spPr/>
      <dgm:t>
        <a:bodyPr/>
        <a:lstStyle/>
        <a:p>
          <a:endParaRPr lang="en-US"/>
        </a:p>
      </dgm:t>
    </dgm:pt>
  </dgm:ptLst>
  <dgm:cxnLst>
    <dgm:cxn modelId="{19D3E8DD-1837-40B4-AAC9-62EC667850DC}" type="presOf" srcId="{8572C1EE-6DB4-4D33-BDF8-1FFA3CEE104A}" destId="{BFCBDA97-3A5E-478D-9404-C4AC10E46993}" srcOrd="0" destOrd="0" presId="urn:microsoft.com/office/officeart/2005/8/layout/vList2"/>
    <dgm:cxn modelId="{2B4B5F05-A8BC-4787-9705-1FAE0E9D1F6A}" srcId="{1C7AEF27-0A78-4DE7-935F-E0D07C164C6A}" destId="{8572C1EE-6DB4-4D33-BDF8-1FFA3CEE104A}" srcOrd="0" destOrd="0" parTransId="{5ABDAA98-29E9-4257-866F-93BA91F17AE7}" sibTransId="{1F0A2AB7-35FD-46C9-B40E-3A2FEAB503A6}"/>
    <dgm:cxn modelId="{B9F5E0F1-31C4-4E36-81DC-5E8961CD07B1}" type="presOf" srcId="{1C7AEF27-0A78-4DE7-935F-E0D07C164C6A}" destId="{BB510FAD-C9B8-45BD-B491-940D583621B7}" srcOrd="0" destOrd="0" presId="urn:microsoft.com/office/officeart/2005/8/layout/vList2"/>
    <dgm:cxn modelId="{079D77B3-713E-4BE2-821D-BC7E1AF83094}" type="presParOf" srcId="{BB510FAD-C9B8-45BD-B491-940D583621B7}" destId="{BFCBDA97-3A5E-478D-9404-C4AC10E46993}"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5.xml><?xml version="1.0" encoding="utf-8"?>
<dgm:dataModel xmlns:dgm="http://schemas.openxmlformats.org/drawingml/2006/diagram" xmlns:a="http://schemas.openxmlformats.org/drawingml/2006/main">
  <dgm:ptLst>
    <dgm:pt modelId="{1C7AEF27-0A78-4DE7-935F-E0D07C164C6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572C1EE-6DB4-4D33-BDF8-1FFA3CEE104A}">
      <dgm:prSet phldrT="[Text]" custT="1"/>
      <dgm:spPr/>
      <dgm:t>
        <a:bodyPr/>
        <a:lstStyle/>
        <a:p>
          <a:pPr algn="ctr"/>
          <a:r>
            <a:rPr lang="en-US" sz="3200" dirty="0" smtClean="0">
              <a:latin typeface="Times New Roman" panose="02020603050405020304" pitchFamily="18" charset="0"/>
              <a:cs typeface="Times New Roman" panose="02020603050405020304" pitchFamily="18" charset="0"/>
            </a:rPr>
            <a:t>Accommodative </a:t>
          </a:r>
          <a:r>
            <a:rPr lang="en-US" sz="3200" dirty="0" err="1" smtClean="0">
              <a:latin typeface="Times New Roman" panose="02020603050405020304" pitchFamily="18" charset="0"/>
              <a:cs typeface="Times New Roman" panose="02020603050405020304" pitchFamily="18" charset="0"/>
            </a:rPr>
            <a:t>esotropia</a:t>
          </a:r>
          <a:endParaRPr lang="en-US" sz="3200" dirty="0">
            <a:latin typeface="Times New Roman" panose="02020603050405020304" pitchFamily="18" charset="0"/>
            <a:cs typeface="Times New Roman" panose="02020603050405020304" pitchFamily="18" charset="0"/>
          </a:endParaRPr>
        </a:p>
      </dgm:t>
    </dgm:pt>
    <dgm:pt modelId="{5ABDAA98-29E9-4257-866F-93BA91F17AE7}" type="parTrans" cxnId="{2B4B5F05-A8BC-4787-9705-1FAE0E9D1F6A}">
      <dgm:prSet/>
      <dgm:spPr/>
      <dgm:t>
        <a:bodyPr/>
        <a:lstStyle/>
        <a:p>
          <a:endParaRPr lang="en-US"/>
        </a:p>
      </dgm:t>
    </dgm:pt>
    <dgm:pt modelId="{1F0A2AB7-35FD-46C9-B40E-3A2FEAB503A6}" type="sibTrans" cxnId="{2B4B5F05-A8BC-4787-9705-1FAE0E9D1F6A}">
      <dgm:prSet/>
      <dgm:spPr/>
      <dgm:t>
        <a:bodyPr/>
        <a:lstStyle/>
        <a:p>
          <a:endParaRPr lang="en-US"/>
        </a:p>
      </dgm:t>
    </dgm:pt>
    <dgm:pt modelId="{BB510FAD-C9B8-45BD-B491-940D583621B7}" type="pres">
      <dgm:prSet presAssocID="{1C7AEF27-0A78-4DE7-935F-E0D07C164C6A}" presName="linear" presStyleCnt="0">
        <dgm:presLayoutVars>
          <dgm:animLvl val="lvl"/>
          <dgm:resizeHandles val="exact"/>
        </dgm:presLayoutVars>
      </dgm:prSet>
      <dgm:spPr/>
      <dgm:t>
        <a:bodyPr/>
        <a:lstStyle/>
        <a:p>
          <a:endParaRPr lang="en-US"/>
        </a:p>
      </dgm:t>
    </dgm:pt>
    <dgm:pt modelId="{BFCBDA97-3A5E-478D-9404-C4AC10E46993}" type="pres">
      <dgm:prSet presAssocID="{8572C1EE-6DB4-4D33-BDF8-1FFA3CEE104A}" presName="parentText" presStyleLbl="node1" presStyleIdx="0" presStyleCnt="1">
        <dgm:presLayoutVars>
          <dgm:chMax val="0"/>
          <dgm:bulletEnabled val="1"/>
        </dgm:presLayoutVars>
      </dgm:prSet>
      <dgm:spPr/>
      <dgm:t>
        <a:bodyPr/>
        <a:lstStyle/>
        <a:p>
          <a:endParaRPr lang="en-US"/>
        </a:p>
      </dgm:t>
    </dgm:pt>
  </dgm:ptLst>
  <dgm:cxnLst>
    <dgm:cxn modelId="{19D3E8DD-1837-40B4-AAC9-62EC667850DC}" type="presOf" srcId="{8572C1EE-6DB4-4D33-BDF8-1FFA3CEE104A}" destId="{BFCBDA97-3A5E-478D-9404-C4AC10E46993}" srcOrd="0" destOrd="0" presId="urn:microsoft.com/office/officeart/2005/8/layout/vList2"/>
    <dgm:cxn modelId="{2B4B5F05-A8BC-4787-9705-1FAE0E9D1F6A}" srcId="{1C7AEF27-0A78-4DE7-935F-E0D07C164C6A}" destId="{8572C1EE-6DB4-4D33-BDF8-1FFA3CEE104A}" srcOrd="0" destOrd="0" parTransId="{5ABDAA98-29E9-4257-866F-93BA91F17AE7}" sibTransId="{1F0A2AB7-35FD-46C9-B40E-3A2FEAB503A6}"/>
    <dgm:cxn modelId="{B9F5E0F1-31C4-4E36-81DC-5E8961CD07B1}" type="presOf" srcId="{1C7AEF27-0A78-4DE7-935F-E0D07C164C6A}" destId="{BB510FAD-C9B8-45BD-B491-940D583621B7}" srcOrd="0" destOrd="0" presId="urn:microsoft.com/office/officeart/2005/8/layout/vList2"/>
    <dgm:cxn modelId="{079D77B3-713E-4BE2-821D-BC7E1AF83094}" type="presParOf" srcId="{BB510FAD-C9B8-45BD-B491-940D583621B7}" destId="{BFCBDA97-3A5E-478D-9404-C4AC10E46993}"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66.xml><?xml version="1.0" encoding="utf-8"?>
<dgm:dataModel xmlns:dgm="http://schemas.openxmlformats.org/drawingml/2006/diagram" xmlns:a="http://schemas.openxmlformats.org/drawingml/2006/main">
  <dgm:ptLst>
    <dgm:pt modelId="{2228685A-00EB-422A-B071-1B54C67E68A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6A557FC-1E37-4475-8AF0-3142E0E30A38}">
      <dgm:prSet phldrT="[Text]" custT="1"/>
      <dgm:spPr/>
      <dgm:t>
        <a:bodyPr/>
        <a:lstStyle/>
        <a:p>
          <a:r>
            <a:rPr lang="en-US" sz="2000" dirty="0" smtClean="0">
              <a:latin typeface="Times New Roman" panose="02020603050405020304" pitchFamily="18" charset="0"/>
              <a:cs typeface="Times New Roman" panose="02020603050405020304" pitchFamily="18" charset="0"/>
            </a:rPr>
            <a:t>                                                             Primary divergence insufficiency </a:t>
          </a:r>
          <a:endParaRPr lang="en-US" sz="2000" dirty="0">
            <a:latin typeface="Times New Roman" panose="02020603050405020304" pitchFamily="18" charset="0"/>
            <a:cs typeface="Times New Roman" panose="02020603050405020304" pitchFamily="18" charset="0"/>
          </a:endParaRPr>
        </a:p>
      </dgm:t>
    </dgm:pt>
    <dgm:pt modelId="{B3B23A28-19E5-4B56-8D4E-06F28FB55709}" type="parTrans" cxnId="{28719C25-7F67-4D77-9514-C818B806992E}">
      <dgm:prSet/>
      <dgm:spPr/>
      <dgm:t>
        <a:bodyPr/>
        <a:lstStyle/>
        <a:p>
          <a:endParaRPr lang="en-US"/>
        </a:p>
      </dgm:t>
    </dgm:pt>
    <dgm:pt modelId="{FBB6944D-E339-42E4-A63A-5E39A44ABA58}" type="sibTrans" cxnId="{28719C25-7F67-4D77-9514-C818B806992E}">
      <dgm:prSet/>
      <dgm:spPr/>
      <dgm:t>
        <a:bodyPr/>
        <a:lstStyle/>
        <a:p>
          <a:endParaRPr lang="en-US"/>
        </a:p>
      </dgm:t>
    </dgm:pt>
    <dgm:pt modelId="{3DC7BAD0-B740-4666-835F-CC0168B7BF6F}">
      <dgm:prSet phldrT="[Text]" custT="1"/>
      <dgm:spPr/>
      <dgm:t>
        <a:bodyPr/>
        <a:lstStyle/>
        <a:p>
          <a:r>
            <a:rPr lang="en-US" sz="2000" dirty="0" smtClean="0">
              <a:latin typeface="Times New Roman" panose="02020603050405020304" pitchFamily="18" charset="0"/>
              <a:cs typeface="Times New Roman" panose="02020603050405020304" pitchFamily="18" charset="0"/>
            </a:rPr>
            <a:t>adult patients 50 years and older, is characterized by an </a:t>
          </a:r>
          <a:r>
            <a:rPr lang="en-US" sz="2000" dirty="0" err="1" smtClean="0">
              <a:latin typeface="Times New Roman" panose="02020603050405020304" pitchFamily="18" charset="0"/>
              <a:cs typeface="Times New Roman" panose="02020603050405020304" pitchFamily="18" charset="0"/>
            </a:rPr>
            <a:t>esodeviation</a:t>
          </a:r>
          <a:r>
            <a:rPr lang="en-US" sz="2000" dirty="0" smtClean="0">
              <a:latin typeface="Times New Roman" panose="02020603050405020304" pitchFamily="18" charset="0"/>
              <a:cs typeface="Times New Roman" panose="02020603050405020304" pitchFamily="18" charset="0"/>
            </a:rPr>
            <a:t> greater at distance than near</a:t>
          </a:r>
          <a:endParaRPr lang="en-US" sz="2000" dirty="0">
            <a:latin typeface="Times New Roman" panose="02020603050405020304" pitchFamily="18" charset="0"/>
            <a:cs typeface="Times New Roman" panose="02020603050405020304" pitchFamily="18" charset="0"/>
          </a:endParaRPr>
        </a:p>
      </dgm:t>
    </dgm:pt>
    <dgm:pt modelId="{99085083-CAE1-4279-B25C-50E36E299E7E}" type="parTrans" cxnId="{9FB32CC6-DCF1-4EBF-B8B6-5ABF08287004}">
      <dgm:prSet/>
      <dgm:spPr/>
      <dgm:t>
        <a:bodyPr/>
        <a:lstStyle/>
        <a:p>
          <a:endParaRPr lang="en-US"/>
        </a:p>
      </dgm:t>
    </dgm:pt>
    <dgm:pt modelId="{AC1B79D2-9B08-45CB-B246-DAA9ABBA41C8}" type="sibTrans" cxnId="{9FB32CC6-DCF1-4EBF-B8B6-5ABF08287004}">
      <dgm:prSet/>
      <dgm:spPr/>
      <dgm:t>
        <a:bodyPr/>
        <a:lstStyle/>
        <a:p>
          <a:endParaRPr lang="en-US"/>
        </a:p>
      </dgm:t>
    </dgm:pt>
    <dgm:pt modelId="{4469B5FA-2A95-411C-9983-0BE028B92A33}">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Sensory </a:t>
          </a:r>
          <a:r>
            <a:rPr lang="en-US" sz="2000" dirty="0" err="1" smtClean="0">
              <a:latin typeface="Times New Roman" panose="02020603050405020304" pitchFamily="18" charset="0"/>
              <a:cs typeface="Times New Roman" panose="02020603050405020304" pitchFamily="18" charset="0"/>
            </a:rPr>
            <a:t>esotropia</a:t>
          </a:r>
          <a:endParaRPr lang="en-US" sz="2000" dirty="0">
            <a:latin typeface="Times New Roman" panose="02020603050405020304" pitchFamily="18" charset="0"/>
            <a:cs typeface="Times New Roman" panose="02020603050405020304" pitchFamily="18" charset="0"/>
          </a:endParaRPr>
        </a:p>
      </dgm:t>
    </dgm:pt>
    <dgm:pt modelId="{44529F01-980B-486D-9508-A8F345BFCAB6}" type="parTrans" cxnId="{C82AE9DC-955A-43B1-819B-AE0E41FA962E}">
      <dgm:prSet/>
      <dgm:spPr/>
      <dgm:t>
        <a:bodyPr/>
        <a:lstStyle/>
        <a:p>
          <a:endParaRPr lang="en-US"/>
        </a:p>
      </dgm:t>
    </dgm:pt>
    <dgm:pt modelId="{717ACDB7-28F3-4DDB-A796-46455E09EEA8}" type="sibTrans" cxnId="{C82AE9DC-955A-43B1-819B-AE0E41FA962E}">
      <dgm:prSet/>
      <dgm:spPr/>
      <dgm:t>
        <a:bodyPr/>
        <a:lstStyle/>
        <a:p>
          <a:endParaRPr lang="en-US"/>
        </a:p>
      </dgm:t>
    </dgm:pt>
    <dgm:pt modelId="{08489653-D80C-46C5-B9CD-DBC7F21A2F4C}">
      <dgm:prSet phldrT="[Text]" custT="1"/>
      <dgm:spPr/>
      <dgm:t>
        <a:bodyPr/>
        <a:lstStyle/>
        <a:p>
          <a:r>
            <a:rPr lang="en-US" sz="2000" dirty="0" smtClean="0">
              <a:latin typeface="Times New Roman" panose="02020603050405020304" pitchFamily="18" charset="0"/>
              <a:cs typeface="Times New Roman" panose="02020603050405020304" pitchFamily="18" charset="0"/>
            </a:rPr>
            <a:t>Unilateral reduced VA, due to various organic causes, presents a </a:t>
          </a:r>
          <a:r>
            <a:rPr lang="en-US" sz="2000" u="none" dirty="0" smtClean="0">
              <a:latin typeface="Times New Roman" panose="02020603050405020304" pitchFamily="18" charset="0"/>
              <a:cs typeface="Times New Roman" panose="02020603050405020304" pitchFamily="18" charset="0"/>
            </a:rPr>
            <a:t>barrier to fusion</a:t>
          </a:r>
          <a:r>
            <a:rPr lang="en-US" sz="2000" dirty="0" smtClean="0">
              <a:latin typeface="Times New Roman" panose="02020603050405020304" pitchFamily="18" charset="0"/>
              <a:cs typeface="Times New Roman" panose="02020603050405020304" pitchFamily="18" charset="0"/>
            </a:rPr>
            <a:t>. </a:t>
          </a:r>
          <a:r>
            <a:rPr lang="en-US" sz="2000" u="sng" dirty="0" smtClean="0">
              <a:latin typeface="Times New Roman" panose="02020603050405020304" pitchFamily="18" charset="0"/>
              <a:cs typeface="Times New Roman" panose="02020603050405020304" pitchFamily="18" charset="0"/>
            </a:rPr>
            <a:t>In children under 4 years </a:t>
          </a:r>
          <a:r>
            <a:rPr lang="en-US" sz="2000" dirty="0" smtClean="0">
              <a:latin typeface="Times New Roman" panose="02020603050405020304" pitchFamily="18" charset="0"/>
              <a:cs typeface="Times New Roman" panose="02020603050405020304" pitchFamily="18" charset="0"/>
            </a:rPr>
            <a:t>of age, the blind or poorer-seeing eye will generally become </a:t>
          </a:r>
          <a:r>
            <a:rPr lang="en-US" sz="2000" b="1" dirty="0" err="1" smtClean="0">
              <a:latin typeface="Times New Roman" panose="02020603050405020304" pitchFamily="18" charset="0"/>
              <a:cs typeface="Times New Roman" panose="02020603050405020304" pitchFamily="18" charset="0"/>
            </a:rPr>
            <a:t>esotropic</a:t>
          </a:r>
          <a:r>
            <a:rPr lang="en-US" sz="2000" dirty="0" smtClean="0">
              <a:latin typeface="Times New Roman" panose="02020603050405020304" pitchFamily="18" charset="0"/>
              <a:cs typeface="Times New Roman" panose="02020603050405020304" pitchFamily="18" charset="0"/>
            </a:rPr>
            <a:t>. </a:t>
          </a:r>
          <a:r>
            <a:rPr lang="en-US" sz="2000" u="sng" dirty="0" smtClean="0">
              <a:latin typeface="Times New Roman" panose="02020603050405020304" pitchFamily="18" charset="0"/>
              <a:cs typeface="Times New Roman" panose="02020603050405020304" pitchFamily="18" charset="0"/>
            </a:rPr>
            <a:t>Older children </a:t>
          </a:r>
          <a:r>
            <a:rPr lang="en-US" sz="2000" dirty="0" smtClean="0">
              <a:latin typeface="Times New Roman" panose="02020603050405020304" pitchFamily="18" charset="0"/>
              <a:cs typeface="Times New Roman" panose="02020603050405020304" pitchFamily="18" charset="0"/>
            </a:rPr>
            <a:t>or adults with sensory visual deprivation will generally develop a sensory </a:t>
          </a:r>
          <a:r>
            <a:rPr lang="en-US" sz="2000" b="1" dirty="0" err="1" smtClean="0">
              <a:latin typeface="Times New Roman" panose="02020603050405020304" pitchFamily="18" charset="0"/>
              <a:cs typeface="Times New Roman" panose="02020603050405020304" pitchFamily="18" charset="0"/>
            </a:rPr>
            <a:t>exotropia</a:t>
          </a:r>
          <a:endParaRPr lang="en-US" sz="2000" b="1" dirty="0">
            <a:latin typeface="Times New Roman" panose="02020603050405020304" pitchFamily="18" charset="0"/>
            <a:cs typeface="Times New Roman" panose="02020603050405020304" pitchFamily="18" charset="0"/>
          </a:endParaRPr>
        </a:p>
      </dgm:t>
    </dgm:pt>
    <dgm:pt modelId="{F3200ACD-0772-4567-B72F-97DFFBE4ABAC}" type="parTrans" cxnId="{9A5EE87B-B44C-4C88-88B7-B24799E9B41F}">
      <dgm:prSet/>
      <dgm:spPr/>
      <dgm:t>
        <a:bodyPr/>
        <a:lstStyle/>
        <a:p>
          <a:endParaRPr lang="en-US"/>
        </a:p>
      </dgm:t>
    </dgm:pt>
    <dgm:pt modelId="{FF4F8912-BFCF-43B7-875D-C92AC0762458}" type="sibTrans" cxnId="{9A5EE87B-B44C-4C88-88B7-B24799E9B41F}">
      <dgm:prSet/>
      <dgm:spPr/>
      <dgm:t>
        <a:bodyPr/>
        <a:lstStyle/>
        <a:p>
          <a:endParaRPr lang="en-US"/>
        </a:p>
      </dgm:t>
    </dgm:pt>
    <dgm:pt modelId="{5FB3A1AD-9DD5-419B-B92A-311A67D6EB68}">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Consecutive </a:t>
          </a:r>
          <a:r>
            <a:rPr lang="en-US" sz="2000" dirty="0" err="1" smtClean="0">
              <a:latin typeface="Times New Roman" panose="02020603050405020304" pitchFamily="18" charset="0"/>
              <a:cs typeface="Times New Roman" panose="02020603050405020304" pitchFamily="18" charset="0"/>
            </a:rPr>
            <a:t>esotropia</a:t>
          </a:r>
          <a:endParaRPr lang="en-US" sz="2000" dirty="0">
            <a:latin typeface="Times New Roman" panose="02020603050405020304" pitchFamily="18" charset="0"/>
            <a:cs typeface="Times New Roman" panose="02020603050405020304" pitchFamily="18" charset="0"/>
          </a:endParaRPr>
        </a:p>
      </dgm:t>
    </dgm:pt>
    <dgm:pt modelId="{CF678F89-708A-4453-A51F-A6AC731F04D7}" type="parTrans" cxnId="{C0DDB1F8-D23C-4B03-89B9-FE5B5387DB50}">
      <dgm:prSet/>
      <dgm:spPr/>
      <dgm:t>
        <a:bodyPr/>
        <a:lstStyle/>
        <a:p>
          <a:endParaRPr lang="en-US"/>
        </a:p>
      </dgm:t>
    </dgm:pt>
    <dgm:pt modelId="{9E3EA439-4B9B-48CA-93EF-035494210792}" type="sibTrans" cxnId="{C0DDB1F8-D23C-4B03-89B9-FE5B5387DB50}">
      <dgm:prSet/>
      <dgm:spPr/>
      <dgm:t>
        <a:bodyPr/>
        <a:lstStyle/>
        <a:p>
          <a:endParaRPr lang="en-US"/>
        </a:p>
      </dgm:t>
    </dgm:pt>
    <dgm:pt modelId="{2B5AC797-06E6-415D-A019-76E0BF7F0562}">
      <dgm:prSet phldrT="[Text]" custT="1"/>
      <dgm:spPr/>
      <dgm:t>
        <a:bodyPr/>
        <a:lstStyle/>
        <a:p>
          <a:r>
            <a:rPr lang="en-US" sz="2000" dirty="0" smtClean="0">
              <a:latin typeface="Times New Roman" panose="02020603050405020304" pitchFamily="18" charset="0"/>
              <a:cs typeface="Times New Roman" panose="02020603050405020304" pitchFamily="18" charset="0"/>
            </a:rPr>
            <a:t>Fusional divergence amplitudes are reduced at both distance and near fixation, and this </a:t>
          </a:r>
          <a:r>
            <a:rPr lang="en-US" sz="2000" dirty="0" err="1" smtClean="0">
              <a:latin typeface="Times New Roman" panose="02020603050405020304" pitchFamily="18" charset="0"/>
              <a:cs typeface="Times New Roman" panose="02020603050405020304" pitchFamily="18" charset="0"/>
            </a:rPr>
            <a:t>esotropia</a:t>
          </a:r>
          <a:r>
            <a:rPr lang="en-US" sz="2000" dirty="0" smtClean="0">
              <a:latin typeface="Times New Roman" panose="02020603050405020304" pitchFamily="18" charset="0"/>
              <a:cs typeface="Times New Roman" panose="02020603050405020304" pitchFamily="18" charset="0"/>
            </a:rPr>
            <a:t> is </a:t>
          </a:r>
          <a:r>
            <a:rPr lang="en-US" sz="2000" dirty="0" err="1" smtClean="0">
              <a:latin typeface="Times New Roman" panose="02020603050405020304" pitchFamily="18" charset="0"/>
              <a:cs typeface="Times New Roman" panose="02020603050405020304" pitchFamily="18" charset="0"/>
            </a:rPr>
            <a:t>comitant</a:t>
          </a:r>
          <a:r>
            <a:rPr lang="en-US" sz="2000" dirty="0" smtClean="0">
              <a:latin typeface="Times New Roman" panose="02020603050405020304" pitchFamily="18" charset="0"/>
              <a:cs typeface="Times New Roman" panose="02020603050405020304" pitchFamily="18" charset="0"/>
            </a:rPr>
            <a:t> in primary and lateral gazes</a:t>
          </a:r>
          <a:endParaRPr lang="en-US" sz="2000" dirty="0">
            <a:latin typeface="Times New Roman" panose="02020603050405020304" pitchFamily="18" charset="0"/>
            <a:cs typeface="Times New Roman" panose="02020603050405020304" pitchFamily="18" charset="0"/>
          </a:endParaRPr>
        </a:p>
      </dgm:t>
    </dgm:pt>
    <dgm:pt modelId="{CC18B9F8-F549-4948-B972-94C437ED55E4}" type="parTrans" cxnId="{18B65341-25C4-40C1-BC63-2C76B41FC86B}">
      <dgm:prSet/>
      <dgm:spPr/>
      <dgm:t>
        <a:bodyPr/>
        <a:lstStyle/>
        <a:p>
          <a:endParaRPr lang="en-US"/>
        </a:p>
      </dgm:t>
    </dgm:pt>
    <dgm:pt modelId="{CB20B086-28FC-4DCF-BBB2-7B6796292564}" type="sibTrans" cxnId="{18B65341-25C4-40C1-BC63-2C76B41FC86B}">
      <dgm:prSet/>
      <dgm:spPr/>
      <dgm:t>
        <a:bodyPr/>
        <a:lstStyle/>
        <a:p>
          <a:endParaRPr lang="en-US"/>
        </a:p>
      </dgm:t>
    </dgm:pt>
    <dgm:pt modelId="{DC137C38-E54D-44EF-8B7F-7BD210CE87BE}">
      <dgm:prSet phldrT="[Text]" custT="1"/>
      <dgm:spPr/>
      <dgm:t>
        <a:bodyPr/>
        <a:lstStyle/>
        <a:p>
          <a:r>
            <a:rPr lang="en-US" sz="2000" dirty="0" smtClean="0">
              <a:latin typeface="Times New Roman" panose="02020603050405020304" pitchFamily="18" charset="0"/>
              <a:cs typeface="Times New Roman" panose="02020603050405020304" pitchFamily="18" charset="0"/>
            </a:rPr>
            <a:t>Usually, this is a result of surgical overcorrection for </a:t>
          </a:r>
          <a:r>
            <a:rPr lang="en-US" sz="2000"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dgm:t>
    </dgm:pt>
    <dgm:pt modelId="{EB12E8D4-14B1-490C-808B-E23BE49599DF}" type="parTrans" cxnId="{60BFC032-37A8-4517-8940-9B99C2F7989B}">
      <dgm:prSet/>
      <dgm:spPr/>
      <dgm:t>
        <a:bodyPr/>
        <a:lstStyle/>
        <a:p>
          <a:endParaRPr lang="en-US"/>
        </a:p>
      </dgm:t>
    </dgm:pt>
    <dgm:pt modelId="{3B3C0DEE-12BC-47F7-B5E1-426A835899B8}" type="sibTrans" cxnId="{60BFC032-37A8-4517-8940-9B99C2F7989B}">
      <dgm:prSet/>
      <dgm:spPr/>
      <dgm:t>
        <a:bodyPr/>
        <a:lstStyle/>
        <a:p>
          <a:endParaRPr lang="en-US"/>
        </a:p>
      </dgm:t>
    </dgm:pt>
    <dgm:pt modelId="{EC341167-A722-4D97-B74E-2C3AD1F80DB3}" type="pres">
      <dgm:prSet presAssocID="{2228685A-00EB-422A-B071-1B54C67E68A0}" presName="linear" presStyleCnt="0">
        <dgm:presLayoutVars>
          <dgm:animLvl val="lvl"/>
          <dgm:resizeHandles val="exact"/>
        </dgm:presLayoutVars>
      </dgm:prSet>
      <dgm:spPr/>
      <dgm:t>
        <a:bodyPr/>
        <a:lstStyle/>
        <a:p>
          <a:endParaRPr lang="en-US"/>
        </a:p>
      </dgm:t>
    </dgm:pt>
    <dgm:pt modelId="{B8E08840-55A7-40FB-A8D9-6F6120C29336}" type="pres">
      <dgm:prSet presAssocID="{66A557FC-1E37-4475-8AF0-3142E0E30A38}" presName="parentText" presStyleLbl="node1" presStyleIdx="0" presStyleCnt="3">
        <dgm:presLayoutVars>
          <dgm:chMax val="0"/>
          <dgm:bulletEnabled val="1"/>
        </dgm:presLayoutVars>
      </dgm:prSet>
      <dgm:spPr/>
      <dgm:t>
        <a:bodyPr/>
        <a:lstStyle/>
        <a:p>
          <a:endParaRPr lang="en-US"/>
        </a:p>
      </dgm:t>
    </dgm:pt>
    <dgm:pt modelId="{4071E407-169D-4E9C-A0C1-03135D68AC2F}" type="pres">
      <dgm:prSet presAssocID="{66A557FC-1E37-4475-8AF0-3142E0E30A38}" presName="childText" presStyleLbl="revTx" presStyleIdx="0" presStyleCnt="3">
        <dgm:presLayoutVars>
          <dgm:bulletEnabled val="1"/>
        </dgm:presLayoutVars>
      </dgm:prSet>
      <dgm:spPr/>
      <dgm:t>
        <a:bodyPr/>
        <a:lstStyle/>
        <a:p>
          <a:endParaRPr lang="en-US"/>
        </a:p>
      </dgm:t>
    </dgm:pt>
    <dgm:pt modelId="{8BB10DF3-0FE0-4A82-9B1A-8D16882D3937}" type="pres">
      <dgm:prSet presAssocID="{4469B5FA-2A95-411C-9983-0BE028B92A33}" presName="parentText" presStyleLbl="node1" presStyleIdx="1" presStyleCnt="3">
        <dgm:presLayoutVars>
          <dgm:chMax val="0"/>
          <dgm:bulletEnabled val="1"/>
        </dgm:presLayoutVars>
      </dgm:prSet>
      <dgm:spPr/>
      <dgm:t>
        <a:bodyPr/>
        <a:lstStyle/>
        <a:p>
          <a:endParaRPr lang="en-US"/>
        </a:p>
      </dgm:t>
    </dgm:pt>
    <dgm:pt modelId="{1BBAC930-FEDA-40E1-BA8A-EE2225BEBF41}" type="pres">
      <dgm:prSet presAssocID="{4469B5FA-2A95-411C-9983-0BE028B92A33}" presName="childText" presStyleLbl="revTx" presStyleIdx="1" presStyleCnt="3">
        <dgm:presLayoutVars>
          <dgm:bulletEnabled val="1"/>
        </dgm:presLayoutVars>
      </dgm:prSet>
      <dgm:spPr/>
      <dgm:t>
        <a:bodyPr/>
        <a:lstStyle/>
        <a:p>
          <a:endParaRPr lang="en-US"/>
        </a:p>
      </dgm:t>
    </dgm:pt>
    <dgm:pt modelId="{7D2463FF-BB73-4CCB-823A-AF8316F25E2F}" type="pres">
      <dgm:prSet presAssocID="{5FB3A1AD-9DD5-419B-B92A-311A67D6EB68}" presName="parentText" presStyleLbl="node1" presStyleIdx="2" presStyleCnt="3">
        <dgm:presLayoutVars>
          <dgm:chMax val="0"/>
          <dgm:bulletEnabled val="1"/>
        </dgm:presLayoutVars>
      </dgm:prSet>
      <dgm:spPr/>
      <dgm:t>
        <a:bodyPr/>
        <a:lstStyle/>
        <a:p>
          <a:endParaRPr lang="en-US"/>
        </a:p>
      </dgm:t>
    </dgm:pt>
    <dgm:pt modelId="{EAA8A687-BD86-4948-8B95-089237813C11}" type="pres">
      <dgm:prSet presAssocID="{5FB3A1AD-9DD5-419B-B92A-311A67D6EB68}" presName="childText" presStyleLbl="revTx" presStyleIdx="2" presStyleCnt="3">
        <dgm:presLayoutVars>
          <dgm:bulletEnabled val="1"/>
        </dgm:presLayoutVars>
      </dgm:prSet>
      <dgm:spPr/>
      <dgm:t>
        <a:bodyPr/>
        <a:lstStyle/>
        <a:p>
          <a:endParaRPr lang="en-US"/>
        </a:p>
      </dgm:t>
    </dgm:pt>
  </dgm:ptLst>
  <dgm:cxnLst>
    <dgm:cxn modelId="{079B0AF2-DB0E-46FB-B21E-45C30C15FAC5}" type="presOf" srcId="{2228685A-00EB-422A-B071-1B54C67E68A0}" destId="{EC341167-A722-4D97-B74E-2C3AD1F80DB3}" srcOrd="0" destOrd="0" presId="urn:microsoft.com/office/officeart/2005/8/layout/vList2"/>
    <dgm:cxn modelId="{A87A7DDD-8423-4B8E-BACF-CD714D7116CF}" type="presOf" srcId="{2B5AC797-06E6-415D-A019-76E0BF7F0562}" destId="{4071E407-169D-4E9C-A0C1-03135D68AC2F}" srcOrd="0" destOrd="1" presId="urn:microsoft.com/office/officeart/2005/8/layout/vList2"/>
    <dgm:cxn modelId="{9FB32CC6-DCF1-4EBF-B8B6-5ABF08287004}" srcId="{66A557FC-1E37-4475-8AF0-3142E0E30A38}" destId="{3DC7BAD0-B740-4666-835F-CC0168B7BF6F}" srcOrd="0" destOrd="0" parTransId="{99085083-CAE1-4279-B25C-50E36E299E7E}" sibTransId="{AC1B79D2-9B08-45CB-B246-DAA9ABBA41C8}"/>
    <dgm:cxn modelId="{C6A7BD42-70E9-4A27-9B3C-BE68656681B8}" type="presOf" srcId="{66A557FC-1E37-4475-8AF0-3142E0E30A38}" destId="{B8E08840-55A7-40FB-A8D9-6F6120C29336}" srcOrd="0" destOrd="0" presId="urn:microsoft.com/office/officeart/2005/8/layout/vList2"/>
    <dgm:cxn modelId="{9365E7DD-E6A0-462B-8699-855015B74F55}" type="presOf" srcId="{5FB3A1AD-9DD5-419B-B92A-311A67D6EB68}" destId="{7D2463FF-BB73-4CCB-823A-AF8316F25E2F}" srcOrd="0" destOrd="0" presId="urn:microsoft.com/office/officeart/2005/8/layout/vList2"/>
    <dgm:cxn modelId="{5F99A0BB-5EEE-456F-BC3D-71088B32685D}" type="presOf" srcId="{3DC7BAD0-B740-4666-835F-CC0168B7BF6F}" destId="{4071E407-169D-4E9C-A0C1-03135D68AC2F}" srcOrd="0" destOrd="0" presId="urn:microsoft.com/office/officeart/2005/8/layout/vList2"/>
    <dgm:cxn modelId="{18B65341-25C4-40C1-BC63-2C76B41FC86B}" srcId="{66A557FC-1E37-4475-8AF0-3142E0E30A38}" destId="{2B5AC797-06E6-415D-A019-76E0BF7F0562}" srcOrd="1" destOrd="0" parTransId="{CC18B9F8-F549-4948-B972-94C437ED55E4}" sibTransId="{CB20B086-28FC-4DCF-BBB2-7B6796292564}"/>
    <dgm:cxn modelId="{28719C25-7F67-4D77-9514-C818B806992E}" srcId="{2228685A-00EB-422A-B071-1B54C67E68A0}" destId="{66A557FC-1E37-4475-8AF0-3142E0E30A38}" srcOrd="0" destOrd="0" parTransId="{B3B23A28-19E5-4B56-8D4E-06F28FB55709}" sibTransId="{FBB6944D-E339-42E4-A63A-5E39A44ABA58}"/>
    <dgm:cxn modelId="{9A5EE87B-B44C-4C88-88B7-B24799E9B41F}" srcId="{4469B5FA-2A95-411C-9983-0BE028B92A33}" destId="{08489653-D80C-46C5-B9CD-DBC7F21A2F4C}" srcOrd="0" destOrd="0" parTransId="{F3200ACD-0772-4567-B72F-97DFFBE4ABAC}" sibTransId="{FF4F8912-BFCF-43B7-875D-C92AC0762458}"/>
    <dgm:cxn modelId="{60BFC032-37A8-4517-8940-9B99C2F7989B}" srcId="{5FB3A1AD-9DD5-419B-B92A-311A67D6EB68}" destId="{DC137C38-E54D-44EF-8B7F-7BD210CE87BE}" srcOrd="0" destOrd="0" parTransId="{EB12E8D4-14B1-490C-808B-E23BE49599DF}" sibTransId="{3B3C0DEE-12BC-47F7-B5E1-426A835899B8}"/>
    <dgm:cxn modelId="{C82AE9DC-955A-43B1-819B-AE0E41FA962E}" srcId="{2228685A-00EB-422A-B071-1B54C67E68A0}" destId="{4469B5FA-2A95-411C-9983-0BE028B92A33}" srcOrd="1" destOrd="0" parTransId="{44529F01-980B-486D-9508-A8F345BFCAB6}" sibTransId="{717ACDB7-28F3-4DDB-A796-46455E09EEA8}"/>
    <dgm:cxn modelId="{A8FA6C94-5A2F-435A-9462-088BA934588F}" type="presOf" srcId="{08489653-D80C-46C5-B9CD-DBC7F21A2F4C}" destId="{1BBAC930-FEDA-40E1-BA8A-EE2225BEBF41}" srcOrd="0" destOrd="0" presId="urn:microsoft.com/office/officeart/2005/8/layout/vList2"/>
    <dgm:cxn modelId="{F55B1EDE-791F-477E-AA74-2479EB42F994}" type="presOf" srcId="{DC137C38-E54D-44EF-8B7F-7BD210CE87BE}" destId="{EAA8A687-BD86-4948-8B95-089237813C11}" srcOrd="0" destOrd="0" presId="urn:microsoft.com/office/officeart/2005/8/layout/vList2"/>
    <dgm:cxn modelId="{06BB4087-8CA0-4676-A705-FB6C490338A9}" type="presOf" srcId="{4469B5FA-2A95-411C-9983-0BE028B92A33}" destId="{8BB10DF3-0FE0-4A82-9B1A-8D16882D3937}" srcOrd="0" destOrd="0" presId="urn:microsoft.com/office/officeart/2005/8/layout/vList2"/>
    <dgm:cxn modelId="{C0DDB1F8-D23C-4B03-89B9-FE5B5387DB50}" srcId="{2228685A-00EB-422A-B071-1B54C67E68A0}" destId="{5FB3A1AD-9DD5-419B-B92A-311A67D6EB68}" srcOrd="2" destOrd="0" parTransId="{CF678F89-708A-4453-A51F-A6AC731F04D7}" sibTransId="{9E3EA439-4B9B-48CA-93EF-035494210792}"/>
    <dgm:cxn modelId="{B6EE2997-D454-432E-ADED-EBAB068A0506}" type="presParOf" srcId="{EC341167-A722-4D97-B74E-2C3AD1F80DB3}" destId="{B8E08840-55A7-40FB-A8D9-6F6120C29336}" srcOrd="0" destOrd="0" presId="urn:microsoft.com/office/officeart/2005/8/layout/vList2"/>
    <dgm:cxn modelId="{579C46A8-FEFE-4F57-B215-80121C81FE10}" type="presParOf" srcId="{EC341167-A722-4D97-B74E-2C3AD1F80DB3}" destId="{4071E407-169D-4E9C-A0C1-03135D68AC2F}" srcOrd="1" destOrd="0" presId="urn:microsoft.com/office/officeart/2005/8/layout/vList2"/>
    <dgm:cxn modelId="{31FB6BE6-2BB1-43A1-B679-F3BBD79C0311}" type="presParOf" srcId="{EC341167-A722-4D97-B74E-2C3AD1F80DB3}" destId="{8BB10DF3-0FE0-4A82-9B1A-8D16882D3937}" srcOrd="2" destOrd="0" presId="urn:microsoft.com/office/officeart/2005/8/layout/vList2"/>
    <dgm:cxn modelId="{36C79FA3-C506-4B06-92AB-66A2E489EEAC}" type="presParOf" srcId="{EC341167-A722-4D97-B74E-2C3AD1F80DB3}" destId="{1BBAC930-FEDA-40E1-BA8A-EE2225BEBF41}" srcOrd="3" destOrd="0" presId="urn:microsoft.com/office/officeart/2005/8/layout/vList2"/>
    <dgm:cxn modelId="{E3102B3B-CCE9-4D5B-A648-52899938BF18}" type="presParOf" srcId="{EC341167-A722-4D97-B74E-2C3AD1F80DB3}" destId="{7D2463FF-BB73-4CCB-823A-AF8316F25E2F}" srcOrd="4" destOrd="0" presId="urn:microsoft.com/office/officeart/2005/8/layout/vList2"/>
    <dgm:cxn modelId="{F891293B-A83C-437D-BE00-830EAC1E24E5}" type="presParOf" srcId="{EC341167-A722-4D97-B74E-2C3AD1F80DB3}" destId="{EAA8A687-BD86-4948-8B95-089237813C11}"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7.xml><?xml version="1.0" encoding="utf-8"?>
<dgm:dataModel xmlns:dgm="http://schemas.openxmlformats.org/drawingml/2006/diagram" xmlns:a="http://schemas.openxmlformats.org/drawingml/2006/main">
  <dgm:ptLst>
    <dgm:pt modelId="{E27D8803-0410-4CF4-B1CD-F727F1A2ABD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F64631D-E910-4CDE-B878-058A3C588479}">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Microtropia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Monofixation</a:t>
          </a:r>
          <a:r>
            <a:rPr lang="en-US" sz="2000" dirty="0" smtClean="0">
              <a:latin typeface="Times New Roman" panose="02020603050405020304" pitchFamily="18" charset="0"/>
              <a:cs typeface="Times New Roman" panose="02020603050405020304" pitchFamily="18" charset="0"/>
            </a:rPr>
            <a:t> Syndrome) small-angle (&lt;10 </a:t>
          </a:r>
          <a:r>
            <a:rPr lang="el-GR" sz="2000" dirty="0" smtClean="0">
              <a:latin typeface="Times New Roman" panose="02020603050405020304" pitchFamily="18" charset="0"/>
              <a:cs typeface="Times New Roman" panose="02020603050405020304" pitchFamily="18" charset="0"/>
            </a:rPr>
            <a:t>Δ) </a:t>
          </a:r>
          <a:r>
            <a:rPr lang="en-US" sz="2000" dirty="0" smtClean="0">
              <a:latin typeface="Times New Roman" panose="02020603050405020304" pitchFamily="18" charset="0"/>
              <a:cs typeface="Times New Roman" panose="02020603050405020304" pitchFamily="18" charset="0"/>
            </a:rPr>
            <a:t>squint</a:t>
          </a:r>
          <a:endParaRPr lang="en-US" sz="2000" dirty="0">
            <a:latin typeface="Times New Roman" panose="02020603050405020304" pitchFamily="18" charset="0"/>
            <a:cs typeface="Times New Roman" panose="02020603050405020304" pitchFamily="18" charset="0"/>
          </a:endParaRPr>
        </a:p>
      </dgm:t>
    </dgm:pt>
    <dgm:pt modelId="{4E0F112F-FA4B-4589-89FB-28DF97A4858F}" type="parTrans" cxnId="{AF7FD823-E5E6-4C91-9FFF-A40A9C4E2F35}">
      <dgm:prSet/>
      <dgm:spPr/>
      <dgm:t>
        <a:bodyPr/>
        <a:lstStyle/>
        <a:p>
          <a:endParaRPr lang="en-US"/>
        </a:p>
      </dgm:t>
    </dgm:pt>
    <dgm:pt modelId="{EB244F08-5381-49B6-BF2D-B8D337E5B04B}" type="sibTrans" cxnId="{AF7FD823-E5E6-4C91-9FFF-A40A9C4E2F35}">
      <dgm:prSet/>
      <dgm:spPr/>
      <dgm:t>
        <a:bodyPr/>
        <a:lstStyle/>
        <a:p>
          <a:endParaRPr lang="en-US"/>
        </a:p>
      </dgm:t>
    </dgm:pt>
    <dgm:pt modelId="{D6269810-3167-4CE1-BA7D-6547F02A405F}">
      <dgm:prSet phldrT="[Text]" custT="1"/>
      <dgm:spPr/>
      <dgm:t>
        <a:bodyPr/>
        <a:lstStyle/>
        <a:p>
          <a:r>
            <a:rPr lang="en-US" sz="2000" dirty="0" smtClean="0">
              <a:latin typeface="Times New Roman" panose="02020603050405020304" pitchFamily="18" charset="0"/>
              <a:cs typeface="Times New Roman" panose="02020603050405020304" pitchFamily="18" charset="0"/>
            </a:rPr>
            <a:t>an unilateral strabismus of less than 5 degrees, usually with harmonious anomalous correspondence</a:t>
          </a:r>
          <a:endParaRPr lang="en-US" sz="2000" dirty="0">
            <a:latin typeface="Times New Roman" panose="02020603050405020304" pitchFamily="18" charset="0"/>
            <a:cs typeface="Times New Roman" panose="02020603050405020304" pitchFamily="18" charset="0"/>
          </a:endParaRPr>
        </a:p>
      </dgm:t>
    </dgm:pt>
    <dgm:pt modelId="{3C0CB47D-279C-447B-9D47-04A8BB9306DE}" type="parTrans" cxnId="{6430428D-3BF4-458F-AFC5-6FC73CCAD4FA}">
      <dgm:prSet/>
      <dgm:spPr/>
      <dgm:t>
        <a:bodyPr/>
        <a:lstStyle/>
        <a:p>
          <a:endParaRPr lang="en-US"/>
        </a:p>
      </dgm:t>
    </dgm:pt>
    <dgm:pt modelId="{0BEA9472-0FC0-4E0D-9442-21303973662F}" type="sibTrans" cxnId="{6430428D-3BF4-458F-AFC5-6FC73CCAD4FA}">
      <dgm:prSet/>
      <dgm:spPr/>
      <dgm:t>
        <a:bodyPr/>
        <a:lstStyle/>
        <a:p>
          <a:endParaRPr lang="en-US"/>
        </a:p>
      </dgm:t>
    </dgm:pt>
    <dgm:pt modelId="{2AFF9302-B13B-4662-89BF-9DF07B874802}">
      <dgm:prSet phldrT="[Text]" custT="1"/>
      <dgm:spPr/>
      <dgm:t>
        <a:bodyPr/>
        <a:lstStyle/>
        <a:p>
          <a:r>
            <a:rPr lang="en-US" sz="2000" dirty="0" smtClean="0">
              <a:latin typeface="Times New Roman" panose="02020603050405020304" pitchFamily="18" charset="0"/>
              <a:cs typeface="Times New Roman" panose="02020603050405020304" pitchFamily="18" charset="0"/>
            </a:rPr>
            <a:t>Central suppression scotoma (CSS): in the deviating eye; </a:t>
          </a:r>
          <a:r>
            <a:rPr lang="en-US" sz="2000" u="sng" dirty="0" smtClean="0">
              <a:latin typeface="Times New Roman" panose="02020603050405020304" pitchFamily="18" charset="0"/>
              <a:cs typeface="Times New Roman" panose="02020603050405020304" pitchFamily="18" charset="0"/>
            </a:rPr>
            <a:t>4 </a:t>
          </a:r>
          <a:r>
            <a:rPr lang="el-GR" sz="2000" u="sng" dirty="0" smtClean="0">
              <a:latin typeface="Times New Roman" panose="02020603050405020304" pitchFamily="18" charset="0"/>
              <a:cs typeface="Times New Roman" panose="02020603050405020304" pitchFamily="18" charset="0"/>
            </a:rPr>
            <a:t>Δ </a:t>
          </a:r>
          <a:r>
            <a:rPr lang="en-US" sz="2000" u="sng" dirty="0" smtClean="0">
              <a:latin typeface="Times New Roman" panose="02020603050405020304" pitchFamily="18" charset="0"/>
              <a:cs typeface="Times New Roman" panose="02020603050405020304" pitchFamily="18" charset="0"/>
            </a:rPr>
            <a:t>prism test </a:t>
          </a:r>
          <a:r>
            <a:rPr lang="en-US" sz="2000" dirty="0" smtClean="0">
              <a:latin typeface="Times New Roman" panose="02020603050405020304" pitchFamily="18" charset="0"/>
              <a:cs typeface="Times New Roman" panose="02020603050405020304" pitchFamily="18" charset="0"/>
            </a:rPr>
            <a:t>differentiates </a:t>
          </a:r>
          <a:r>
            <a:rPr lang="en-US" sz="2000" dirty="0" err="1" smtClean="0">
              <a:latin typeface="Times New Roman" panose="02020603050405020304" pitchFamily="18" charset="0"/>
              <a:cs typeface="Times New Roman" panose="02020603050405020304" pitchFamily="18" charset="0"/>
            </a:rPr>
            <a:t>bifoveal</a:t>
          </a:r>
          <a:r>
            <a:rPr lang="en-US" sz="2000" dirty="0" smtClean="0">
              <a:latin typeface="Times New Roman" panose="02020603050405020304" pitchFamily="18" charset="0"/>
              <a:cs typeface="Times New Roman" panose="02020603050405020304" pitchFamily="18" charset="0"/>
            </a:rPr>
            <a:t> fixation (normal BSV) and CSS in </a:t>
          </a:r>
          <a:r>
            <a:rPr lang="en-US" sz="2000" dirty="0" err="1" smtClean="0">
              <a:latin typeface="Times New Roman" panose="02020603050405020304" pitchFamily="18" charset="0"/>
              <a:cs typeface="Times New Roman" panose="02020603050405020304" pitchFamily="18" charset="0"/>
            </a:rPr>
            <a:t>microtropia</a:t>
          </a:r>
          <a:endParaRPr lang="en-US" sz="2000" dirty="0">
            <a:latin typeface="Times New Roman" panose="02020603050405020304" pitchFamily="18" charset="0"/>
            <a:cs typeface="Times New Roman" panose="02020603050405020304" pitchFamily="18" charset="0"/>
          </a:endParaRPr>
        </a:p>
      </dgm:t>
    </dgm:pt>
    <dgm:pt modelId="{B3DE813E-9094-47B6-9D38-642DB3F18730}" type="parTrans" cxnId="{B45935D1-095C-4074-A972-0124AA057B5A}">
      <dgm:prSet/>
      <dgm:spPr/>
      <dgm:t>
        <a:bodyPr/>
        <a:lstStyle/>
        <a:p>
          <a:endParaRPr lang="en-US"/>
        </a:p>
      </dgm:t>
    </dgm:pt>
    <dgm:pt modelId="{5A34E417-D418-43C2-8DDA-E39E90002291}" type="sibTrans" cxnId="{B45935D1-095C-4074-A972-0124AA057B5A}">
      <dgm:prSet/>
      <dgm:spPr/>
      <dgm:t>
        <a:bodyPr/>
        <a:lstStyle/>
        <a:p>
          <a:endParaRPr lang="en-US"/>
        </a:p>
      </dgm:t>
    </dgm:pt>
    <dgm:pt modelId="{4DF43407-B5C7-4043-A11F-F7BB4DF780B8}">
      <dgm:prSet phldrT="[Text]" custT="1"/>
      <dgm:spPr/>
      <dgm:t>
        <a:bodyPr/>
        <a:lstStyle/>
        <a:p>
          <a:r>
            <a:rPr lang="en-US" sz="2000" dirty="0" smtClean="0">
              <a:latin typeface="Times New Roman" panose="02020603050405020304" pitchFamily="18" charset="0"/>
              <a:cs typeface="Times New Roman" panose="02020603050405020304" pitchFamily="18" charset="0"/>
            </a:rPr>
            <a:t>This is characterized by patients with a central scotoma in one eye together with peripheral fusion.</a:t>
          </a:r>
          <a:endParaRPr lang="en-US" sz="2000" dirty="0">
            <a:latin typeface="Times New Roman" panose="02020603050405020304" pitchFamily="18" charset="0"/>
            <a:cs typeface="Times New Roman" panose="02020603050405020304" pitchFamily="18" charset="0"/>
          </a:endParaRPr>
        </a:p>
      </dgm:t>
    </dgm:pt>
    <dgm:pt modelId="{1062AC7A-6DE5-4413-A396-B2C49DC47B0A}" type="parTrans" cxnId="{DBD5139E-7D23-44A2-9C43-0444E8062217}">
      <dgm:prSet/>
      <dgm:spPr/>
      <dgm:t>
        <a:bodyPr/>
        <a:lstStyle/>
        <a:p>
          <a:endParaRPr lang="en-US"/>
        </a:p>
      </dgm:t>
    </dgm:pt>
    <dgm:pt modelId="{26811379-84EC-46DB-A46E-0EF83764CF79}" type="sibTrans" cxnId="{DBD5139E-7D23-44A2-9C43-0444E8062217}">
      <dgm:prSet/>
      <dgm:spPr/>
      <dgm:t>
        <a:bodyPr/>
        <a:lstStyle/>
        <a:p>
          <a:endParaRPr lang="en-US"/>
        </a:p>
      </dgm:t>
    </dgm:pt>
    <dgm:pt modelId="{E7321458-7EAA-45EE-95C9-FF491A3BC997}" type="pres">
      <dgm:prSet presAssocID="{E27D8803-0410-4CF4-B1CD-F727F1A2ABD4}" presName="linear" presStyleCnt="0">
        <dgm:presLayoutVars>
          <dgm:animLvl val="lvl"/>
          <dgm:resizeHandles val="exact"/>
        </dgm:presLayoutVars>
      </dgm:prSet>
      <dgm:spPr/>
      <dgm:t>
        <a:bodyPr/>
        <a:lstStyle/>
        <a:p>
          <a:endParaRPr lang="en-US"/>
        </a:p>
      </dgm:t>
    </dgm:pt>
    <dgm:pt modelId="{C1504BBB-FC11-4A1F-A0E6-E31824AFF506}" type="pres">
      <dgm:prSet presAssocID="{DF64631D-E910-4CDE-B878-058A3C588479}" presName="parentText" presStyleLbl="node1" presStyleIdx="0" presStyleCnt="1">
        <dgm:presLayoutVars>
          <dgm:chMax val="0"/>
          <dgm:bulletEnabled val="1"/>
        </dgm:presLayoutVars>
      </dgm:prSet>
      <dgm:spPr/>
      <dgm:t>
        <a:bodyPr/>
        <a:lstStyle/>
        <a:p>
          <a:endParaRPr lang="en-US"/>
        </a:p>
      </dgm:t>
    </dgm:pt>
    <dgm:pt modelId="{A1B3E2BB-7FF5-4BC9-9070-010BF8470287}" type="pres">
      <dgm:prSet presAssocID="{DF64631D-E910-4CDE-B878-058A3C588479}" presName="childText" presStyleLbl="revTx" presStyleIdx="0" presStyleCnt="1">
        <dgm:presLayoutVars>
          <dgm:bulletEnabled val="1"/>
        </dgm:presLayoutVars>
      </dgm:prSet>
      <dgm:spPr/>
      <dgm:t>
        <a:bodyPr/>
        <a:lstStyle/>
        <a:p>
          <a:endParaRPr lang="en-US"/>
        </a:p>
      </dgm:t>
    </dgm:pt>
  </dgm:ptLst>
  <dgm:cxnLst>
    <dgm:cxn modelId="{EF5E75B0-A489-4D98-AE9A-D6EA21B1A66A}" type="presOf" srcId="{DF64631D-E910-4CDE-B878-058A3C588479}" destId="{C1504BBB-FC11-4A1F-A0E6-E31824AFF506}" srcOrd="0" destOrd="0" presId="urn:microsoft.com/office/officeart/2005/8/layout/vList2"/>
    <dgm:cxn modelId="{FB16CDA0-FC67-4DAC-BC7B-2B6524406A0C}" type="presOf" srcId="{D6269810-3167-4CE1-BA7D-6547F02A405F}" destId="{A1B3E2BB-7FF5-4BC9-9070-010BF8470287}" srcOrd="0" destOrd="0" presId="urn:microsoft.com/office/officeart/2005/8/layout/vList2"/>
    <dgm:cxn modelId="{B45935D1-095C-4074-A972-0124AA057B5A}" srcId="{DF64631D-E910-4CDE-B878-058A3C588479}" destId="{2AFF9302-B13B-4662-89BF-9DF07B874802}" srcOrd="2" destOrd="0" parTransId="{B3DE813E-9094-47B6-9D38-642DB3F18730}" sibTransId="{5A34E417-D418-43C2-8DDA-E39E90002291}"/>
    <dgm:cxn modelId="{9EAF26E1-9E94-4F95-B83B-6763EBA2C50C}" type="presOf" srcId="{2AFF9302-B13B-4662-89BF-9DF07B874802}" destId="{A1B3E2BB-7FF5-4BC9-9070-010BF8470287}" srcOrd="0" destOrd="2" presId="urn:microsoft.com/office/officeart/2005/8/layout/vList2"/>
    <dgm:cxn modelId="{05DFFDEA-77A2-4853-9C12-498DBF95859D}" type="presOf" srcId="{4DF43407-B5C7-4043-A11F-F7BB4DF780B8}" destId="{A1B3E2BB-7FF5-4BC9-9070-010BF8470287}" srcOrd="0" destOrd="1" presId="urn:microsoft.com/office/officeart/2005/8/layout/vList2"/>
    <dgm:cxn modelId="{DBD5139E-7D23-44A2-9C43-0444E8062217}" srcId="{DF64631D-E910-4CDE-B878-058A3C588479}" destId="{4DF43407-B5C7-4043-A11F-F7BB4DF780B8}" srcOrd="1" destOrd="0" parTransId="{1062AC7A-6DE5-4413-A396-B2C49DC47B0A}" sibTransId="{26811379-84EC-46DB-A46E-0EF83764CF79}"/>
    <dgm:cxn modelId="{AF7FD823-E5E6-4C91-9FFF-A40A9C4E2F35}" srcId="{E27D8803-0410-4CF4-B1CD-F727F1A2ABD4}" destId="{DF64631D-E910-4CDE-B878-058A3C588479}" srcOrd="0" destOrd="0" parTransId="{4E0F112F-FA4B-4589-89FB-28DF97A4858F}" sibTransId="{EB244F08-5381-49B6-BF2D-B8D337E5B04B}"/>
    <dgm:cxn modelId="{2EB07FE2-1620-43D4-A4FF-A8E9247F6265}" type="presOf" srcId="{E27D8803-0410-4CF4-B1CD-F727F1A2ABD4}" destId="{E7321458-7EAA-45EE-95C9-FF491A3BC997}" srcOrd="0" destOrd="0" presId="urn:microsoft.com/office/officeart/2005/8/layout/vList2"/>
    <dgm:cxn modelId="{6430428D-3BF4-458F-AFC5-6FC73CCAD4FA}" srcId="{DF64631D-E910-4CDE-B878-058A3C588479}" destId="{D6269810-3167-4CE1-BA7D-6547F02A405F}" srcOrd="0" destOrd="0" parTransId="{3C0CB47D-279C-447B-9D47-04A8BB9306DE}" sibTransId="{0BEA9472-0FC0-4E0D-9442-21303973662F}"/>
    <dgm:cxn modelId="{AB7629BB-4599-44F5-84D9-C1580155D019}" type="presParOf" srcId="{E7321458-7EAA-45EE-95C9-FF491A3BC997}" destId="{C1504BBB-FC11-4A1F-A0E6-E31824AFF506}" srcOrd="0" destOrd="0" presId="urn:microsoft.com/office/officeart/2005/8/layout/vList2"/>
    <dgm:cxn modelId="{1F7D04CB-7AA8-464B-A243-B0EB6F9F8AB0}" type="presParOf" srcId="{E7321458-7EAA-45EE-95C9-FF491A3BC997}" destId="{A1B3E2BB-7FF5-4BC9-9070-010BF8470287}"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8.xml><?xml version="1.0" encoding="utf-8"?>
<dgm:dataModel xmlns:dgm="http://schemas.openxmlformats.org/drawingml/2006/diagram" xmlns:a="http://schemas.openxmlformats.org/drawingml/2006/main">
  <dgm:ptLst>
    <dgm:pt modelId="{D673892B-F77A-4BD8-836D-5BA67D73D35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F6BC2606-7F77-46B4-B584-3E3FF4DFBCA0}">
      <dgm:prSet phldrT="[Text]" custT="1"/>
      <dgm:spPr/>
      <dgm:t>
        <a:bodyPr/>
        <a:lstStyle/>
        <a:p>
          <a:r>
            <a:rPr lang="en-US" sz="2000" b="1" dirty="0" smtClean="0">
              <a:latin typeface="Times New Roman" panose="02020603050405020304" pitchFamily="18" charset="0"/>
              <a:cs typeface="Times New Roman" panose="02020603050405020304" pitchFamily="18" charset="0"/>
            </a:rPr>
            <a:t>EXSOTROPIA</a:t>
          </a: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dgm:t>
    </dgm:pt>
    <dgm:pt modelId="{70D53A16-EE38-4600-BE79-8DBE497AB3D1}" type="parTrans" cxnId="{E3C9AABA-0863-4A32-BC29-BFFAAF82F98D}">
      <dgm:prSet/>
      <dgm:spPr/>
      <dgm:t>
        <a:bodyPr/>
        <a:lstStyle/>
        <a:p>
          <a:endParaRPr lang="en-US"/>
        </a:p>
      </dgm:t>
    </dgm:pt>
    <dgm:pt modelId="{DB48D44E-CA13-4E3B-8C78-A2CC0B639B6E}" type="sibTrans" cxnId="{E3C9AABA-0863-4A32-BC29-BFFAAF82F98D}">
      <dgm:prSet/>
      <dgm:spPr/>
      <dgm:t>
        <a:bodyPr/>
        <a:lstStyle/>
        <a:p>
          <a:endParaRPr lang="en-US"/>
        </a:p>
      </dgm:t>
    </dgm:pt>
    <dgm:pt modelId="{5679D752-075D-49F3-AB3D-5AC10CCD0DCB}">
      <dgm:prSet custT="1"/>
      <dgm:spPr/>
      <dgm:t>
        <a:bodyPr/>
        <a:lstStyle/>
        <a:p>
          <a:r>
            <a:rPr lang="en-US" sz="2000" dirty="0" smtClean="0">
              <a:latin typeface="Times New Roman" panose="02020603050405020304" pitchFamily="18" charset="0"/>
              <a:cs typeface="Times New Roman" panose="02020603050405020304" pitchFamily="18" charset="0"/>
            </a:rPr>
            <a:t>The concomitant </a:t>
          </a:r>
          <a:r>
            <a:rPr lang="en-US" sz="2000"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is an outward divergence of the eyes (</a:t>
          </a:r>
          <a:r>
            <a:rPr lang="en-US" sz="2000" u="sng" dirty="0" smtClean="0">
              <a:latin typeface="Times New Roman" panose="02020603050405020304" pitchFamily="18" charset="0"/>
              <a:cs typeface="Times New Roman" panose="02020603050405020304" pitchFamily="18" charset="0"/>
            </a:rPr>
            <a:t>angle of deviation the same </a:t>
          </a:r>
          <a:r>
            <a:rPr lang="en-US" sz="2000" u="none" dirty="0" smtClean="0">
              <a:latin typeface="Times New Roman" panose="02020603050405020304" pitchFamily="18" charset="0"/>
              <a:cs typeface="Times New Roman" panose="02020603050405020304" pitchFamily="18" charset="0"/>
            </a:rPr>
            <a:t>in all positions of gaze </a:t>
          </a:r>
          <a:r>
            <a:rPr lang="en-US" sz="2000" dirty="0" smtClean="0">
              <a:latin typeface="Times New Roman" panose="02020603050405020304" pitchFamily="18" charset="0"/>
              <a:cs typeface="Times New Roman" panose="02020603050405020304" pitchFamily="18" charset="0"/>
            </a:rPr>
            <a:t>and regardless of which eye is fixing)</a:t>
          </a:r>
          <a:endParaRPr lang="en-US" sz="2000" dirty="0">
            <a:latin typeface="Times New Roman" panose="02020603050405020304" pitchFamily="18" charset="0"/>
            <a:cs typeface="Times New Roman" panose="02020603050405020304" pitchFamily="18" charset="0"/>
          </a:endParaRPr>
        </a:p>
      </dgm:t>
    </dgm:pt>
    <dgm:pt modelId="{237C39C5-0580-4047-B3B8-B33CA65AF960}" type="parTrans" cxnId="{9F484EA0-D7E1-4465-A1A7-819818B1F761}">
      <dgm:prSet/>
      <dgm:spPr/>
      <dgm:t>
        <a:bodyPr/>
        <a:lstStyle/>
        <a:p>
          <a:endParaRPr lang="en-US"/>
        </a:p>
      </dgm:t>
    </dgm:pt>
    <dgm:pt modelId="{638FDB0E-4933-4DE3-A622-25E35E851AEB}" type="sibTrans" cxnId="{9F484EA0-D7E1-4465-A1A7-819818B1F761}">
      <dgm:prSet/>
      <dgm:spPr/>
      <dgm:t>
        <a:bodyPr/>
        <a:lstStyle/>
        <a:p>
          <a:endParaRPr lang="en-US"/>
        </a:p>
      </dgm:t>
    </dgm:pt>
    <dgm:pt modelId="{4284FF65-627D-43C2-897C-6541B5014EC3}">
      <dgm:prSet custT="1"/>
      <dgm:spPr/>
      <dgm:t>
        <a:bodyPr/>
        <a:lstStyle/>
        <a:p>
          <a:r>
            <a:rPr lang="en-US" sz="2000" dirty="0" smtClean="0">
              <a:latin typeface="Times New Roman" panose="02020603050405020304" pitchFamily="18" charset="0"/>
              <a:cs typeface="Times New Roman" panose="02020603050405020304" pitchFamily="18" charset="0"/>
            </a:rPr>
            <a:t>Less common than </a:t>
          </a:r>
          <a:r>
            <a:rPr lang="en-US" sz="2000" dirty="0" err="1" smtClean="0">
              <a:latin typeface="Times New Roman" panose="02020603050405020304" pitchFamily="18" charset="0"/>
              <a:cs typeface="Times New Roman" panose="02020603050405020304" pitchFamily="18" charset="0"/>
            </a:rPr>
            <a:t>esotropia</a:t>
          </a:r>
          <a:r>
            <a:rPr lang="en-US" sz="2000" dirty="0" smtClean="0">
              <a:latin typeface="Times New Roman" panose="02020603050405020304" pitchFamily="18" charset="0"/>
              <a:cs typeface="Times New Roman" panose="02020603050405020304" pitchFamily="18" charset="0"/>
            </a:rPr>
            <a:t>  3-10X (The overall prevalence 0.4%)</a:t>
          </a:r>
          <a:endParaRPr lang="en-US" sz="2000" dirty="0">
            <a:latin typeface="Times New Roman" panose="02020603050405020304" pitchFamily="18" charset="0"/>
            <a:cs typeface="Times New Roman" panose="02020603050405020304" pitchFamily="18" charset="0"/>
          </a:endParaRPr>
        </a:p>
      </dgm:t>
    </dgm:pt>
    <dgm:pt modelId="{DF68214A-5C68-403F-9FC9-68504829ADC0}" type="parTrans" cxnId="{8863F10C-7890-417B-826A-50B923F28BB2}">
      <dgm:prSet/>
      <dgm:spPr/>
      <dgm:t>
        <a:bodyPr/>
        <a:lstStyle/>
        <a:p>
          <a:endParaRPr lang="en-US"/>
        </a:p>
      </dgm:t>
    </dgm:pt>
    <dgm:pt modelId="{2F62EBAA-AE90-474D-962C-53766A25E784}" type="sibTrans" cxnId="{8863F10C-7890-417B-826A-50B923F28BB2}">
      <dgm:prSet/>
      <dgm:spPr/>
      <dgm:t>
        <a:bodyPr/>
        <a:lstStyle/>
        <a:p>
          <a:endParaRPr lang="en-US"/>
        </a:p>
      </dgm:t>
    </dgm:pt>
    <dgm:pt modelId="{5000453C-E9A9-40F0-9200-1A20867ABCE7}">
      <dgm:prSet custT="1"/>
      <dgm:spPr/>
      <dgm:t>
        <a:bodyPr/>
        <a:lstStyle/>
        <a:p>
          <a:r>
            <a:rPr lang="en-US" sz="2000" dirty="0" smtClean="0">
              <a:latin typeface="Times New Roman" panose="02020603050405020304" pitchFamily="18" charset="0"/>
              <a:cs typeface="Times New Roman" panose="02020603050405020304" pitchFamily="18" charset="0"/>
            </a:rPr>
            <a:t>It may be: 1) </a:t>
          </a:r>
          <a:r>
            <a:rPr lang="en-US" sz="2000" b="1" i="1" dirty="0" smtClean="0">
              <a:latin typeface="Times New Roman" panose="02020603050405020304" pitchFamily="18" charset="0"/>
              <a:cs typeface="Times New Roman" panose="02020603050405020304" pitchFamily="18" charset="0"/>
            </a:rPr>
            <a:t>INTERMITENT</a:t>
          </a:r>
          <a:r>
            <a:rPr lang="en-US" sz="2000" dirty="0" smtClean="0">
              <a:latin typeface="Times New Roman" panose="02020603050405020304" pitchFamily="18" charset="0"/>
              <a:cs typeface="Times New Roman" panose="02020603050405020304" pitchFamily="18" charset="0"/>
            </a:rPr>
            <a:t> or 2) </a:t>
          </a:r>
          <a:r>
            <a:rPr lang="en-US" sz="2000" b="1" i="1" dirty="0" smtClean="0">
              <a:latin typeface="Times New Roman" panose="02020603050405020304" pitchFamily="18" charset="0"/>
              <a:cs typeface="Times New Roman" panose="02020603050405020304" pitchFamily="18" charset="0"/>
            </a:rPr>
            <a:t>CONSTANT</a:t>
          </a:r>
          <a:endParaRPr lang="en-US" sz="2000" b="1" i="1" dirty="0">
            <a:latin typeface="Times New Roman" panose="02020603050405020304" pitchFamily="18" charset="0"/>
            <a:cs typeface="Times New Roman" panose="02020603050405020304" pitchFamily="18" charset="0"/>
          </a:endParaRPr>
        </a:p>
      </dgm:t>
    </dgm:pt>
    <dgm:pt modelId="{E0B9E97D-0332-4D59-AB90-373E15A05B47}" type="parTrans" cxnId="{7F5DD900-5038-4E3A-974A-25C52F2EA33D}">
      <dgm:prSet/>
      <dgm:spPr/>
      <dgm:t>
        <a:bodyPr/>
        <a:lstStyle/>
        <a:p>
          <a:endParaRPr lang="en-US"/>
        </a:p>
      </dgm:t>
    </dgm:pt>
    <dgm:pt modelId="{BC6C249E-C035-45DE-9284-70182324D3BC}" type="sibTrans" cxnId="{7F5DD900-5038-4E3A-974A-25C52F2EA33D}">
      <dgm:prSet/>
      <dgm:spPr/>
      <dgm:t>
        <a:bodyPr/>
        <a:lstStyle/>
        <a:p>
          <a:endParaRPr lang="en-US"/>
        </a:p>
      </dgm:t>
    </dgm:pt>
    <dgm:pt modelId="{0E18D298-0811-483F-8965-F02C20E55CFB}" type="pres">
      <dgm:prSet presAssocID="{D673892B-F77A-4BD8-836D-5BA67D73D352}" presName="Name0" presStyleCnt="0">
        <dgm:presLayoutVars>
          <dgm:dir/>
          <dgm:animLvl val="lvl"/>
          <dgm:resizeHandles val="exact"/>
        </dgm:presLayoutVars>
      </dgm:prSet>
      <dgm:spPr/>
      <dgm:t>
        <a:bodyPr/>
        <a:lstStyle/>
        <a:p>
          <a:endParaRPr lang="en-US"/>
        </a:p>
      </dgm:t>
    </dgm:pt>
    <dgm:pt modelId="{47D9C9E4-FA40-42E4-AF67-3CBD33AD6B9D}" type="pres">
      <dgm:prSet presAssocID="{F6BC2606-7F77-46B4-B584-3E3FF4DFBCA0}" presName="linNode" presStyleCnt="0"/>
      <dgm:spPr/>
    </dgm:pt>
    <dgm:pt modelId="{54EF37CE-3FC8-484F-B70B-2E043B23954D}" type="pres">
      <dgm:prSet presAssocID="{F6BC2606-7F77-46B4-B584-3E3FF4DFBCA0}" presName="parentText" presStyleLbl="node1" presStyleIdx="0" presStyleCnt="1" custScaleX="70865" custLinFactNeighborX="-2059" custLinFactNeighborY="-2092">
        <dgm:presLayoutVars>
          <dgm:chMax val="1"/>
          <dgm:bulletEnabled val="1"/>
        </dgm:presLayoutVars>
      </dgm:prSet>
      <dgm:spPr/>
      <dgm:t>
        <a:bodyPr/>
        <a:lstStyle/>
        <a:p>
          <a:endParaRPr lang="en-US"/>
        </a:p>
      </dgm:t>
    </dgm:pt>
    <dgm:pt modelId="{08D8883D-7BEA-4CE8-AF7B-B7C0B52FB976}" type="pres">
      <dgm:prSet presAssocID="{F6BC2606-7F77-46B4-B584-3E3FF4DFBCA0}" presName="descendantText" presStyleLbl="alignAccFollowNode1" presStyleIdx="0" presStyleCnt="1" custScaleX="181690" custScaleY="125000">
        <dgm:presLayoutVars>
          <dgm:bulletEnabled val="1"/>
        </dgm:presLayoutVars>
      </dgm:prSet>
      <dgm:spPr/>
      <dgm:t>
        <a:bodyPr/>
        <a:lstStyle/>
        <a:p>
          <a:endParaRPr lang="en-US"/>
        </a:p>
      </dgm:t>
    </dgm:pt>
  </dgm:ptLst>
  <dgm:cxnLst>
    <dgm:cxn modelId="{8863F10C-7890-417B-826A-50B923F28BB2}" srcId="{F6BC2606-7F77-46B4-B584-3E3FF4DFBCA0}" destId="{4284FF65-627D-43C2-897C-6541B5014EC3}" srcOrd="1" destOrd="0" parTransId="{DF68214A-5C68-403F-9FC9-68504829ADC0}" sibTransId="{2F62EBAA-AE90-474D-962C-53766A25E784}"/>
    <dgm:cxn modelId="{0D4DD74A-D0F1-47B6-A4E6-31EBE16AFB90}" type="presOf" srcId="{D673892B-F77A-4BD8-836D-5BA67D73D352}" destId="{0E18D298-0811-483F-8965-F02C20E55CFB}" srcOrd="0" destOrd="0" presId="urn:microsoft.com/office/officeart/2005/8/layout/vList5"/>
    <dgm:cxn modelId="{B79202CE-1D58-40C0-88D0-821B8FA03B76}" type="presOf" srcId="{4284FF65-627D-43C2-897C-6541B5014EC3}" destId="{08D8883D-7BEA-4CE8-AF7B-B7C0B52FB976}" srcOrd="0" destOrd="1" presId="urn:microsoft.com/office/officeart/2005/8/layout/vList5"/>
    <dgm:cxn modelId="{59913BF3-530B-423C-98FA-61BEF7F4BF3D}" type="presOf" srcId="{F6BC2606-7F77-46B4-B584-3E3FF4DFBCA0}" destId="{54EF37CE-3FC8-484F-B70B-2E043B23954D}" srcOrd="0" destOrd="0" presId="urn:microsoft.com/office/officeart/2005/8/layout/vList5"/>
    <dgm:cxn modelId="{E3C9AABA-0863-4A32-BC29-BFFAAF82F98D}" srcId="{D673892B-F77A-4BD8-836D-5BA67D73D352}" destId="{F6BC2606-7F77-46B4-B584-3E3FF4DFBCA0}" srcOrd="0" destOrd="0" parTransId="{70D53A16-EE38-4600-BE79-8DBE497AB3D1}" sibTransId="{DB48D44E-CA13-4E3B-8C78-A2CC0B639B6E}"/>
    <dgm:cxn modelId="{4A7A5BDA-3FCE-4CA1-A6F2-EFD44E461F68}" type="presOf" srcId="{5679D752-075D-49F3-AB3D-5AC10CCD0DCB}" destId="{08D8883D-7BEA-4CE8-AF7B-B7C0B52FB976}" srcOrd="0" destOrd="0" presId="urn:microsoft.com/office/officeart/2005/8/layout/vList5"/>
    <dgm:cxn modelId="{7F5DD900-5038-4E3A-974A-25C52F2EA33D}" srcId="{F6BC2606-7F77-46B4-B584-3E3FF4DFBCA0}" destId="{5000453C-E9A9-40F0-9200-1A20867ABCE7}" srcOrd="2" destOrd="0" parTransId="{E0B9E97D-0332-4D59-AB90-373E15A05B47}" sibTransId="{BC6C249E-C035-45DE-9284-70182324D3BC}"/>
    <dgm:cxn modelId="{9F484EA0-D7E1-4465-A1A7-819818B1F761}" srcId="{F6BC2606-7F77-46B4-B584-3E3FF4DFBCA0}" destId="{5679D752-075D-49F3-AB3D-5AC10CCD0DCB}" srcOrd="0" destOrd="0" parTransId="{237C39C5-0580-4047-B3B8-B33CA65AF960}" sibTransId="{638FDB0E-4933-4DE3-A622-25E35E851AEB}"/>
    <dgm:cxn modelId="{D6586ACF-EA7A-4AAC-A384-78239494E0B0}" type="presOf" srcId="{5000453C-E9A9-40F0-9200-1A20867ABCE7}" destId="{08D8883D-7BEA-4CE8-AF7B-B7C0B52FB976}" srcOrd="0" destOrd="2" presId="urn:microsoft.com/office/officeart/2005/8/layout/vList5"/>
    <dgm:cxn modelId="{25916973-3899-4FA1-9F59-8AEA5995A1C4}" type="presParOf" srcId="{0E18D298-0811-483F-8965-F02C20E55CFB}" destId="{47D9C9E4-FA40-42E4-AF67-3CBD33AD6B9D}" srcOrd="0" destOrd="0" presId="urn:microsoft.com/office/officeart/2005/8/layout/vList5"/>
    <dgm:cxn modelId="{33371FC6-1419-41D2-8957-C152E1B7C6FC}" type="presParOf" srcId="{47D9C9E4-FA40-42E4-AF67-3CBD33AD6B9D}" destId="{54EF37CE-3FC8-484F-B70B-2E043B23954D}" srcOrd="0" destOrd="0" presId="urn:microsoft.com/office/officeart/2005/8/layout/vList5"/>
    <dgm:cxn modelId="{5E1A5CBA-3870-4754-808A-24780D19FB99}" type="presParOf" srcId="{47D9C9E4-FA40-42E4-AF67-3CBD33AD6B9D}" destId="{08D8883D-7BEA-4CE8-AF7B-B7C0B52FB97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9.xml><?xml version="1.0" encoding="utf-8"?>
<dgm:dataModel xmlns:dgm="http://schemas.openxmlformats.org/drawingml/2006/diagram" xmlns:a="http://schemas.openxmlformats.org/drawingml/2006/main">
  <dgm:ptLst>
    <dgm:pt modelId="{47FE8F5F-127D-4EB9-8878-376D1EA498C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C52D05F-F807-4E15-BA87-6319F7BF4048}">
      <dgm:prSet phldrT="[Text]" custT="1"/>
      <dgm:spPr/>
      <dgm:t>
        <a:bodyPr/>
        <a:lstStyle/>
        <a:p>
          <a:r>
            <a:rPr lang="en-US" sz="2000" dirty="0" smtClean="0">
              <a:latin typeface="Times New Roman" panose="02020603050405020304" pitchFamily="18" charset="0"/>
              <a:cs typeface="Times New Roman" panose="02020603050405020304" pitchFamily="18" charset="0"/>
            </a:rPr>
            <a:t>Intermittent </a:t>
          </a:r>
          <a:r>
            <a:rPr lang="en-US" sz="2000"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dgm:t>
    </dgm:pt>
    <dgm:pt modelId="{4DEF0F4E-A108-4141-9B47-A0FFBACF4D7E}" type="parTrans" cxnId="{0AD8AB0C-25B3-4268-90BB-045A218A0E83}">
      <dgm:prSet/>
      <dgm:spPr/>
      <dgm:t>
        <a:bodyPr/>
        <a:lstStyle/>
        <a:p>
          <a:endParaRPr lang="en-US"/>
        </a:p>
      </dgm:t>
    </dgm:pt>
    <dgm:pt modelId="{6D3616A5-7B37-42A0-B91F-E29AFA3A6CC6}" type="sibTrans" cxnId="{0AD8AB0C-25B3-4268-90BB-045A218A0E83}">
      <dgm:prSet/>
      <dgm:spPr/>
      <dgm:t>
        <a:bodyPr/>
        <a:lstStyle/>
        <a:p>
          <a:endParaRPr lang="en-US"/>
        </a:p>
      </dgm:t>
    </dgm:pt>
    <dgm:pt modelId="{1317F956-F5AE-417C-8A88-B85C95C2BF45}">
      <dgm:prSet phldrT="[Text]" custT="1"/>
      <dgm:spPr/>
      <dgm:t>
        <a:bodyPr/>
        <a:lstStyle/>
        <a:p>
          <a:r>
            <a:rPr lang="en-US" sz="2000" dirty="0" smtClean="0">
              <a:latin typeface="Times New Roman" panose="02020603050405020304" pitchFamily="18" charset="0"/>
              <a:cs typeface="Times New Roman" panose="02020603050405020304" pitchFamily="18" charset="0"/>
            </a:rPr>
            <a:t>constant, secondary to visual impairment, usually &gt;2 years of age</a:t>
          </a:r>
          <a:endParaRPr lang="en-US" sz="2000" dirty="0">
            <a:latin typeface="Times New Roman" panose="02020603050405020304" pitchFamily="18" charset="0"/>
            <a:cs typeface="Times New Roman" panose="02020603050405020304" pitchFamily="18" charset="0"/>
          </a:endParaRPr>
        </a:p>
      </dgm:t>
    </dgm:pt>
    <dgm:pt modelId="{85992FF9-8DAB-4FBC-AD46-8F9F49B3D316}" type="parTrans" cxnId="{C709156D-1868-41B8-9C63-5EBFE86D12E1}">
      <dgm:prSet/>
      <dgm:spPr/>
      <dgm:t>
        <a:bodyPr/>
        <a:lstStyle/>
        <a:p>
          <a:endParaRPr lang="en-US"/>
        </a:p>
      </dgm:t>
    </dgm:pt>
    <dgm:pt modelId="{DB5AF390-4D0E-49C0-9901-381073A1CEFD}" type="sibTrans" cxnId="{C709156D-1868-41B8-9C63-5EBFE86D12E1}">
      <dgm:prSet/>
      <dgm:spPr/>
      <dgm:t>
        <a:bodyPr/>
        <a:lstStyle/>
        <a:p>
          <a:endParaRPr lang="en-US"/>
        </a:p>
      </dgm:t>
    </dgm:pt>
    <dgm:pt modelId="{99F6FB66-BE10-4D55-BD38-347E02BE93DD}">
      <dgm:prSet phldrT="[Text]" custT="1"/>
      <dgm:spPr/>
      <dgm:t>
        <a:bodyPr/>
        <a:lstStyle/>
        <a:p>
          <a:r>
            <a:rPr lang="en-US" sz="2000" dirty="0" smtClean="0">
              <a:latin typeface="Times New Roman" panose="02020603050405020304" pitchFamily="18" charset="0"/>
              <a:cs typeface="Times New Roman" panose="02020603050405020304" pitchFamily="18" charset="0"/>
            </a:rPr>
            <a:t>is the most common form of </a:t>
          </a:r>
          <a:r>
            <a:rPr lang="en-US" sz="2000"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to occur under the age of 19 years (50%); </a:t>
          </a:r>
          <a:endParaRPr lang="en-US" sz="2000" dirty="0">
            <a:latin typeface="Times New Roman" panose="02020603050405020304" pitchFamily="18" charset="0"/>
            <a:cs typeface="Times New Roman" panose="02020603050405020304" pitchFamily="18" charset="0"/>
          </a:endParaRPr>
        </a:p>
      </dgm:t>
    </dgm:pt>
    <dgm:pt modelId="{F8AA7829-8BB7-4518-A771-98476CB4318D}" type="parTrans" cxnId="{D12146D2-EC5A-42A3-81BA-6945C1EC3AC9}">
      <dgm:prSet/>
      <dgm:spPr/>
      <dgm:t>
        <a:bodyPr/>
        <a:lstStyle/>
        <a:p>
          <a:endParaRPr lang="en-US"/>
        </a:p>
      </dgm:t>
    </dgm:pt>
    <dgm:pt modelId="{C2F9CF57-6896-4B46-8581-3077EBC835D0}" type="sibTrans" cxnId="{D12146D2-EC5A-42A3-81BA-6945C1EC3AC9}">
      <dgm:prSet/>
      <dgm:spPr/>
      <dgm:t>
        <a:bodyPr/>
        <a:lstStyle/>
        <a:p>
          <a:endParaRPr lang="en-US"/>
        </a:p>
      </dgm:t>
    </dgm:pt>
    <dgm:pt modelId="{F08F9FDB-DA7A-4A1B-89AC-62D3B47B9C5A}">
      <dgm:prSet phldrT="[Text]" custT="1"/>
      <dgm:spPr/>
      <dgm:t>
        <a:bodyPr/>
        <a:lstStyle/>
        <a:p>
          <a:r>
            <a:rPr lang="en-US" sz="2000" dirty="0" smtClean="0">
              <a:latin typeface="Times New Roman" panose="02020603050405020304" pitchFamily="18" charset="0"/>
              <a:cs typeface="Times New Roman" panose="02020603050405020304" pitchFamily="18" charset="0"/>
            </a:rPr>
            <a:t>Constant </a:t>
          </a:r>
          <a:r>
            <a:rPr lang="en-US" sz="2000"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dgm:t>
    </dgm:pt>
    <dgm:pt modelId="{615B772D-ACEF-4EC9-81F7-FF868EB23911}" type="parTrans" cxnId="{3098EC53-DD09-4A07-B31A-9F5135D7A3A7}">
      <dgm:prSet/>
      <dgm:spPr/>
      <dgm:t>
        <a:bodyPr/>
        <a:lstStyle/>
        <a:p>
          <a:endParaRPr lang="en-US"/>
        </a:p>
      </dgm:t>
    </dgm:pt>
    <dgm:pt modelId="{AE2C8CF8-B3C8-4D60-BC34-20BC95EA172D}" type="sibTrans" cxnId="{3098EC53-DD09-4A07-B31A-9F5135D7A3A7}">
      <dgm:prSet/>
      <dgm:spPr/>
      <dgm:t>
        <a:bodyPr/>
        <a:lstStyle/>
        <a:p>
          <a:endParaRPr lang="en-US"/>
        </a:p>
      </dgm:t>
    </dgm:pt>
    <dgm:pt modelId="{7EE167F4-AB8E-4B6F-B9CD-54AC6C3992D1}">
      <dgm:prSet phldrT="[Text]" custT="1"/>
      <dgm:spPr/>
      <dgm:t>
        <a:bodyPr/>
        <a:lstStyle/>
        <a:p>
          <a:r>
            <a:rPr lang="en-US" sz="2000" dirty="0" smtClean="0">
              <a:latin typeface="Times New Roman" panose="02020603050405020304" pitchFamily="18" charset="0"/>
              <a:cs typeface="Times New Roman" panose="02020603050405020304" pitchFamily="18" charset="0"/>
            </a:rPr>
            <a:t>1. </a:t>
          </a:r>
          <a:r>
            <a:rPr lang="en-US" sz="2000" b="1" dirty="0" smtClean="0">
              <a:latin typeface="Times New Roman" panose="02020603050405020304" pitchFamily="18" charset="0"/>
              <a:cs typeface="Times New Roman" panose="02020603050405020304" pitchFamily="18" charset="0"/>
            </a:rPr>
            <a:t>Early-onset </a:t>
          </a:r>
          <a:r>
            <a:rPr lang="en-US" sz="2000" b="1"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typically associated with dissociated vertical deviation and manifest latent nystagmus. </a:t>
          </a:r>
          <a:endParaRPr lang="en-US" sz="2000" dirty="0">
            <a:latin typeface="Times New Roman" panose="02020603050405020304" pitchFamily="18" charset="0"/>
            <a:cs typeface="Times New Roman" panose="02020603050405020304" pitchFamily="18" charset="0"/>
          </a:endParaRPr>
        </a:p>
      </dgm:t>
    </dgm:pt>
    <dgm:pt modelId="{4FD4D7B6-7EC4-4A95-B0D2-2FD54C74B943}" type="parTrans" cxnId="{8DB3C097-67E6-471A-9BD5-EFCB9995A182}">
      <dgm:prSet/>
      <dgm:spPr/>
      <dgm:t>
        <a:bodyPr/>
        <a:lstStyle/>
        <a:p>
          <a:endParaRPr lang="en-US"/>
        </a:p>
      </dgm:t>
    </dgm:pt>
    <dgm:pt modelId="{7A4D0B69-AC32-4984-88E8-75A96C5F21E4}" type="sibTrans" cxnId="{8DB3C097-67E6-471A-9BD5-EFCB9995A182}">
      <dgm:prSet/>
      <dgm:spPr/>
      <dgm:t>
        <a:bodyPr/>
        <a:lstStyle/>
        <a:p>
          <a:endParaRPr lang="en-US"/>
        </a:p>
      </dgm:t>
    </dgm:pt>
    <dgm:pt modelId="{65902A35-CD21-4F8F-A21C-E9CAAF55C8E3}">
      <dgm:prSet phldrT="[Text]" custT="1"/>
      <dgm:spPr/>
      <dgm:t>
        <a:bodyPr/>
        <a:lstStyle/>
        <a:p>
          <a:r>
            <a:rPr lang="en-US" sz="2000" dirty="0" smtClean="0">
              <a:latin typeface="Times New Roman" panose="02020603050405020304" pitchFamily="18" charset="0"/>
              <a:cs typeface="Times New Roman" panose="02020603050405020304" pitchFamily="18" charset="0"/>
            </a:rPr>
            <a:t>Consecutive </a:t>
          </a:r>
          <a:r>
            <a:rPr lang="en-US" sz="2000" dirty="0" err="1" smtClean="0">
              <a:latin typeface="Times New Roman" panose="02020603050405020304" pitchFamily="18" charset="0"/>
              <a:cs typeface="Times New Roman" panose="02020603050405020304" pitchFamily="18" charset="0"/>
            </a:rPr>
            <a:t>exotropia</a:t>
          </a:r>
          <a:endParaRPr lang="en-US" sz="2000" dirty="0">
            <a:latin typeface="Times New Roman" panose="02020603050405020304" pitchFamily="18" charset="0"/>
            <a:cs typeface="Times New Roman" panose="02020603050405020304" pitchFamily="18" charset="0"/>
          </a:endParaRPr>
        </a:p>
      </dgm:t>
    </dgm:pt>
    <dgm:pt modelId="{67437A6F-ADE4-45EC-B104-954B1B0D035A}" type="parTrans" cxnId="{7B7D272F-EF0D-4F09-86D0-239E926D87F4}">
      <dgm:prSet/>
      <dgm:spPr/>
      <dgm:t>
        <a:bodyPr/>
        <a:lstStyle/>
        <a:p>
          <a:endParaRPr lang="en-US"/>
        </a:p>
      </dgm:t>
    </dgm:pt>
    <dgm:pt modelId="{0858B8DC-098A-4F10-B966-6BE36E3FB9D6}" type="sibTrans" cxnId="{7B7D272F-EF0D-4F09-86D0-239E926D87F4}">
      <dgm:prSet/>
      <dgm:spPr/>
      <dgm:t>
        <a:bodyPr/>
        <a:lstStyle/>
        <a:p>
          <a:endParaRPr lang="en-US"/>
        </a:p>
      </dgm:t>
    </dgm:pt>
    <dgm:pt modelId="{87241B2F-8C40-4598-A1EE-FDA428D7B8A8}">
      <dgm:prSet phldrT="[Text]" custT="1"/>
      <dgm:spPr/>
      <dgm:t>
        <a:bodyPr/>
        <a:lstStyle/>
        <a:p>
          <a:r>
            <a:rPr lang="en-US" sz="2000" dirty="0" smtClean="0">
              <a:latin typeface="Times New Roman" panose="02020603050405020304" pitchFamily="18" charset="0"/>
              <a:cs typeface="Times New Roman" panose="02020603050405020304" pitchFamily="18" charset="0"/>
            </a:rPr>
            <a:t>usually follows surgery for </a:t>
          </a:r>
          <a:r>
            <a:rPr lang="en-US" sz="2000" dirty="0" err="1" smtClean="0">
              <a:latin typeface="Times New Roman" panose="02020603050405020304" pitchFamily="18" charset="0"/>
              <a:cs typeface="Times New Roman" panose="02020603050405020304" pitchFamily="18" charset="0"/>
            </a:rPr>
            <a:t>esotropia</a:t>
          </a:r>
          <a:r>
            <a:rPr lang="en-US" sz="2000" dirty="0" smtClean="0">
              <a:latin typeface="Times New Roman" panose="02020603050405020304" pitchFamily="18" charset="0"/>
              <a:cs typeface="Times New Roman" panose="02020603050405020304" pitchFamily="18" charset="0"/>
            </a:rPr>
            <a:t> after a variable period of time</a:t>
          </a:r>
          <a:endParaRPr lang="en-US" sz="2000" dirty="0">
            <a:latin typeface="Times New Roman" panose="02020603050405020304" pitchFamily="18" charset="0"/>
            <a:cs typeface="Times New Roman" panose="02020603050405020304" pitchFamily="18" charset="0"/>
          </a:endParaRPr>
        </a:p>
      </dgm:t>
    </dgm:pt>
    <dgm:pt modelId="{40F87DC0-FBB8-40EA-88E0-D2D53B85C28F}" type="parTrans" cxnId="{114A6E7E-58F8-42D6-8023-D578AB19F6CE}">
      <dgm:prSet/>
      <dgm:spPr/>
      <dgm:t>
        <a:bodyPr/>
        <a:lstStyle/>
        <a:p>
          <a:endParaRPr lang="en-US"/>
        </a:p>
      </dgm:t>
    </dgm:pt>
    <dgm:pt modelId="{3DD7E4F7-A393-45E7-B757-22201F09FBC3}" type="sibTrans" cxnId="{114A6E7E-58F8-42D6-8023-D578AB19F6CE}">
      <dgm:prSet/>
      <dgm:spPr/>
      <dgm:t>
        <a:bodyPr/>
        <a:lstStyle/>
        <a:p>
          <a:endParaRPr lang="en-US"/>
        </a:p>
      </dgm:t>
    </dgm:pt>
    <dgm:pt modelId="{7A9175C3-BB17-47F8-869C-410D2C43117D}">
      <dgm:prSet phldrT="[Text]" custT="1"/>
      <dgm:spPr/>
      <dgm:t>
        <a:bodyPr/>
        <a:lstStyle/>
        <a:p>
          <a:r>
            <a:rPr lang="en-US" sz="2000" dirty="0" smtClean="0">
              <a:latin typeface="Times New Roman" panose="02020603050405020304" pitchFamily="18" charset="0"/>
              <a:cs typeface="Times New Roman" panose="02020603050405020304" pitchFamily="18" charset="0"/>
            </a:rPr>
            <a:t>Secondary </a:t>
          </a:r>
          <a:r>
            <a:rPr lang="en-US" sz="2000" dirty="0" err="1" smtClean="0">
              <a:latin typeface="Times New Roman" panose="02020603050405020304" pitchFamily="18" charset="0"/>
              <a:cs typeface="Times New Roman" panose="02020603050405020304" pitchFamily="18" charset="0"/>
            </a:rPr>
            <a:t>exotropia</a:t>
          </a:r>
          <a:endParaRPr lang="en-US" sz="2000" dirty="0">
            <a:latin typeface="Times New Roman" panose="02020603050405020304" pitchFamily="18" charset="0"/>
            <a:cs typeface="Times New Roman" panose="02020603050405020304" pitchFamily="18" charset="0"/>
          </a:endParaRPr>
        </a:p>
      </dgm:t>
    </dgm:pt>
    <dgm:pt modelId="{9A4332D9-8C63-4E4C-9A56-A163D44E245D}" type="parTrans" cxnId="{7506AA5C-109C-47DB-9248-1EC3F08FB8D1}">
      <dgm:prSet/>
      <dgm:spPr/>
      <dgm:t>
        <a:bodyPr/>
        <a:lstStyle/>
        <a:p>
          <a:endParaRPr lang="en-US"/>
        </a:p>
      </dgm:t>
    </dgm:pt>
    <dgm:pt modelId="{C1B5D097-FF44-41F7-A76A-DEBC7AEA8467}" type="sibTrans" cxnId="{7506AA5C-109C-47DB-9248-1EC3F08FB8D1}">
      <dgm:prSet/>
      <dgm:spPr/>
      <dgm:t>
        <a:bodyPr/>
        <a:lstStyle/>
        <a:p>
          <a:endParaRPr lang="en-US"/>
        </a:p>
      </dgm:t>
    </dgm:pt>
    <dgm:pt modelId="{2588F87C-8C0A-42A7-98B8-D83D4839057D}">
      <dgm:prSet custT="1"/>
      <dgm:spPr/>
      <dgm:t>
        <a:bodyPr/>
        <a:lstStyle/>
        <a:p>
          <a:r>
            <a:rPr lang="en-US" sz="2000" dirty="0" smtClean="0">
              <a:latin typeface="Times New Roman" panose="02020603050405020304" pitchFamily="18" charset="0"/>
              <a:cs typeface="Times New Roman" panose="02020603050405020304" pitchFamily="18" charset="0"/>
            </a:rPr>
            <a:t>2. </a:t>
          </a:r>
          <a:r>
            <a:rPr lang="en-US" sz="2000" b="1" dirty="0" smtClean="0">
              <a:latin typeface="Times New Roman" panose="02020603050405020304" pitchFamily="18" charset="0"/>
              <a:cs typeface="Times New Roman" panose="02020603050405020304" pitchFamily="18" charset="0"/>
            </a:rPr>
            <a:t>Constant primary </a:t>
          </a:r>
          <a:r>
            <a:rPr lang="en-US" sz="2000" b="1"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rare (exclude secondary </a:t>
          </a:r>
          <a:r>
            <a:rPr lang="en-US" sz="2000"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or decompensating intermittent </a:t>
          </a:r>
          <a:r>
            <a:rPr lang="en-US" sz="2000" dirty="0" err="1" smtClean="0">
              <a:latin typeface="Times New Roman" panose="02020603050405020304" pitchFamily="18" charset="0"/>
              <a:cs typeface="Times New Roman" panose="02020603050405020304" pitchFamily="18" charset="0"/>
            </a:rPr>
            <a:t>exotropia</a:t>
          </a:r>
          <a:endParaRPr lang="en-US" sz="2000" dirty="0">
            <a:latin typeface="Times New Roman" panose="02020603050405020304" pitchFamily="18" charset="0"/>
            <a:cs typeface="Times New Roman" panose="02020603050405020304" pitchFamily="18" charset="0"/>
          </a:endParaRPr>
        </a:p>
      </dgm:t>
    </dgm:pt>
    <dgm:pt modelId="{255FCAC0-40D5-477D-8F7E-F6F9F44B74A3}" type="parTrans" cxnId="{94BC41A9-EAC3-4D42-AC1F-324EF2443CE7}">
      <dgm:prSet/>
      <dgm:spPr/>
      <dgm:t>
        <a:bodyPr/>
        <a:lstStyle/>
        <a:p>
          <a:endParaRPr lang="en-US"/>
        </a:p>
      </dgm:t>
    </dgm:pt>
    <dgm:pt modelId="{E13DF059-5F83-45EA-9BA8-AE0F2EC23CB3}" type="sibTrans" cxnId="{94BC41A9-EAC3-4D42-AC1F-324EF2443CE7}">
      <dgm:prSet/>
      <dgm:spPr/>
      <dgm:t>
        <a:bodyPr/>
        <a:lstStyle/>
        <a:p>
          <a:endParaRPr lang="en-US"/>
        </a:p>
      </dgm:t>
    </dgm:pt>
    <dgm:pt modelId="{391C1B48-BC41-4CE4-A467-E755258CF626}">
      <dgm:prSet phldrT="[Text]" custT="1"/>
      <dgm:spPr/>
      <dgm:t>
        <a:bodyPr/>
        <a:lstStyle/>
        <a:p>
          <a:r>
            <a:rPr lang="en-US" sz="2000" dirty="0" smtClean="0">
              <a:latin typeface="Times New Roman" panose="02020603050405020304" pitchFamily="18" charset="0"/>
              <a:cs typeface="Times New Roman" panose="02020603050405020304" pitchFamily="18" charset="0"/>
            </a:rPr>
            <a:t>The magnitude of the </a:t>
          </a:r>
          <a:r>
            <a:rPr lang="en-US" sz="2000"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tends to increase with age</a:t>
          </a:r>
          <a:endParaRPr lang="en-US" sz="2000" dirty="0">
            <a:latin typeface="Times New Roman" panose="02020603050405020304" pitchFamily="18" charset="0"/>
            <a:cs typeface="Times New Roman" panose="02020603050405020304" pitchFamily="18" charset="0"/>
          </a:endParaRPr>
        </a:p>
      </dgm:t>
    </dgm:pt>
    <dgm:pt modelId="{07C1AA2B-B5A7-46F3-B53F-694A80073688}" type="parTrans" cxnId="{E6F11E7E-B1D8-42A4-A5FE-BC4BA848F39F}">
      <dgm:prSet/>
      <dgm:spPr/>
      <dgm:t>
        <a:bodyPr/>
        <a:lstStyle/>
        <a:p>
          <a:endParaRPr lang="en-US"/>
        </a:p>
      </dgm:t>
    </dgm:pt>
    <dgm:pt modelId="{D1811D5E-0DD3-468A-9E78-076084BC2315}" type="sibTrans" cxnId="{E6F11E7E-B1D8-42A4-A5FE-BC4BA848F39F}">
      <dgm:prSet/>
      <dgm:spPr/>
      <dgm:t>
        <a:bodyPr/>
        <a:lstStyle/>
        <a:p>
          <a:endParaRPr lang="en-US"/>
        </a:p>
      </dgm:t>
    </dgm:pt>
    <dgm:pt modelId="{51E40880-7C78-4F61-870B-2BBC3563B7FD}">
      <dgm:prSet phldrT="[Text]" custT="1"/>
      <dgm:spPr/>
      <dgm:t>
        <a:bodyPr/>
        <a:lstStyle/>
        <a:p>
          <a:r>
            <a:rPr lang="en-US" sz="2000" dirty="0" smtClean="0">
              <a:latin typeface="Times New Roman" panose="02020603050405020304" pitchFamily="18" charset="0"/>
              <a:cs typeface="Times New Roman" panose="02020603050405020304" pitchFamily="18" charset="0"/>
            </a:rPr>
            <a:t>Onset typically occurs after infancy with slow progression of an </a:t>
          </a:r>
          <a:r>
            <a:rPr lang="en-US" sz="2000" dirty="0" err="1" smtClean="0">
              <a:latin typeface="Times New Roman" panose="02020603050405020304" pitchFamily="18" charset="0"/>
              <a:cs typeface="Times New Roman" panose="02020603050405020304" pitchFamily="18" charset="0"/>
            </a:rPr>
            <a:t>exophoria</a:t>
          </a:r>
          <a:r>
            <a:rPr lang="en-US" sz="2000" dirty="0" smtClean="0">
              <a:latin typeface="Times New Roman" panose="02020603050405020304" pitchFamily="18" charset="0"/>
              <a:cs typeface="Times New Roman" panose="02020603050405020304" pitchFamily="18" charset="0"/>
            </a:rPr>
            <a:t> to </a:t>
          </a:r>
          <a:r>
            <a:rPr lang="en-US" sz="2000"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manifest </a:t>
          </a:r>
          <a:r>
            <a:rPr lang="en-US" sz="2000" u="sng" dirty="0" smtClean="0">
              <a:latin typeface="Times New Roman" panose="02020603050405020304" pitchFamily="18" charset="0"/>
              <a:cs typeface="Times New Roman" panose="02020603050405020304" pitchFamily="18" charset="0"/>
            </a:rPr>
            <a:t>when viewing distant non-accommodative targets</a:t>
          </a:r>
          <a:r>
            <a:rPr lang="en-US" sz="2000" dirty="0" smtClean="0">
              <a:latin typeface="Times New Roman" panose="02020603050405020304" pitchFamily="18" charset="0"/>
              <a:cs typeface="Times New Roman" panose="02020603050405020304" pitchFamily="18" charset="0"/>
            </a:rPr>
            <a:t>. </a:t>
          </a:r>
          <a:endParaRPr lang="en-US" dirty="0"/>
        </a:p>
      </dgm:t>
    </dgm:pt>
    <dgm:pt modelId="{9F83213B-984C-45C1-844E-471C368AF537}" type="parTrans" cxnId="{AC63781B-7D9A-4B8C-AD20-A7A027AB1240}">
      <dgm:prSet/>
      <dgm:spPr/>
      <dgm:t>
        <a:bodyPr/>
        <a:lstStyle/>
        <a:p>
          <a:endParaRPr lang="en-US"/>
        </a:p>
      </dgm:t>
    </dgm:pt>
    <dgm:pt modelId="{CF82C5B0-B6CD-4258-855E-CA231D9FD9B5}" type="sibTrans" cxnId="{AC63781B-7D9A-4B8C-AD20-A7A027AB1240}">
      <dgm:prSet/>
      <dgm:spPr/>
      <dgm:t>
        <a:bodyPr/>
        <a:lstStyle/>
        <a:p>
          <a:endParaRPr lang="en-US"/>
        </a:p>
      </dgm:t>
    </dgm:pt>
    <dgm:pt modelId="{E440FD26-9C1B-4BD1-9182-059379182086}">
      <dgm:prSet phldrT="[Text]" custT="1"/>
      <dgm:spPr/>
      <dgm:t>
        <a:bodyPr/>
        <a:lstStyle/>
        <a:p>
          <a:r>
            <a:rPr lang="en-US" sz="2000" dirty="0" smtClean="0">
              <a:latin typeface="Times New Roman" panose="02020603050405020304" pitchFamily="18" charset="0"/>
              <a:cs typeface="Times New Roman" panose="02020603050405020304" pitchFamily="18" charset="0"/>
            </a:rPr>
            <a:t>2% of children develop intermittent </a:t>
          </a:r>
          <a:r>
            <a:rPr lang="en-US" sz="2000"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before the age of 3 years, </a:t>
          </a:r>
          <a:endParaRPr lang="en-US" dirty="0"/>
        </a:p>
      </dgm:t>
    </dgm:pt>
    <dgm:pt modelId="{623AC1E8-3A77-4351-8372-ED5F8D4B2435}" type="parTrans" cxnId="{9B866502-D580-4449-B36B-4EB2F6E8A716}">
      <dgm:prSet/>
      <dgm:spPr/>
      <dgm:t>
        <a:bodyPr/>
        <a:lstStyle/>
        <a:p>
          <a:endParaRPr lang="en-US"/>
        </a:p>
      </dgm:t>
    </dgm:pt>
    <dgm:pt modelId="{2B494D4F-7671-4586-B0D7-9AFAA62E9DA3}" type="sibTrans" cxnId="{9B866502-D580-4449-B36B-4EB2F6E8A716}">
      <dgm:prSet/>
      <dgm:spPr/>
      <dgm:t>
        <a:bodyPr/>
        <a:lstStyle/>
        <a:p>
          <a:endParaRPr lang="en-US"/>
        </a:p>
      </dgm:t>
    </dgm:pt>
    <dgm:pt modelId="{B72654AB-7D78-414B-BAC7-E8B49A780DBC}">
      <dgm:prSet phldrT="[Text]" custT="1"/>
      <dgm:spPr/>
      <dgm:t>
        <a:bodyPr/>
        <a:lstStyle/>
        <a:p>
          <a:r>
            <a:rPr lang="en-US" sz="2000" dirty="0" smtClean="0">
              <a:latin typeface="Times New Roman" panose="02020603050405020304" pitchFamily="18" charset="0"/>
              <a:cs typeface="Times New Roman" panose="02020603050405020304" pitchFamily="18" charset="0"/>
            </a:rPr>
            <a:t>Management: In children with intermittent </a:t>
          </a:r>
          <a:r>
            <a:rPr lang="en-US" sz="2000" dirty="0" err="1" smtClean="0">
              <a:latin typeface="Times New Roman" panose="02020603050405020304" pitchFamily="18" charset="0"/>
              <a:cs typeface="Times New Roman" panose="02020603050405020304" pitchFamily="18" charset="0"/>
            </a:rPr>
            <a:t>exotropia</a:t>
          </a:r>
          <a:r>
            <a:rPr lang="en-US" sz="2000" dirty="0" smtClean="0">
              <a:latin typeface="Times New Roman" panose="02020603050405020304" pitchFamily="18" charset="0"/>
              <a:cs typeface="Times New Roman" panose="02020603050405020304" pitchFamily="18" charset="0"/>
            </a:rPr>
            <a:t>, the decision to perform corrective surgery depends on the </a:t>
          </a:r>
          <a:r>
            <a:rPr lang="en-US" sz="2000" u="sng" dirty="0" smtClean="0">
              <a:latin typeface="Times New Roman" panose="02020603050405020304" pitchFamily="18" charset="0"/>
              <a:cs typeface="Times New Roman" panose="02020603050405020304" pitchFamily="18" charset="0"/>
            </a:rPr>
            <a:t>frequency</a:t>
          </a:r>
          <a:r>
            <a:rPr lang="en-US" sz="2000" dirty="0" smtClean="0">
              <a:latin typeface="Times New Roman" panose="02020603050405020304" pitchFamily="18" charset="0"/>
              <a:cs typeface="Times New Roman" panose="02020603050405020304" pitchFamily="18" charset="0"/>
            </a:rPr>
            <a:t> and </a:t>
          </a:r>
          <a:r>
            <a:rPr lang="en-US" sz="2000" u="sng" dirty="0" smtClean="0">
              <a:latin typeface="Times New Roman" panose="02020603050405020304" pitchFamily="18" charset="0"/>
              <a:cs typeface="Times New Roman" panose="02020603050405020304" pitchFamily="18" charset="0"/>
            </a:rPr>
            <a:t>degree</a:t>
          </a:r>
          <a:r>
            <a:rPr lang="en-US" sz="2000" dirty="0" smtClean="0">
              <a:latin typeface="Times New Roman" panose="02020603050405020304" pitchFamily="18" charset="0"/>
              <a:cs typeface="Times New Roman" panose="02020603050405020304" pitchFamily="18" charset="0"/>
            </a:rPr>
            <a:t> of the abnormality</a:t>
          </a:r>
          <a:endParaRPr lang="en-US" sz="2000" dirty="0">
            <a:latin typeface="Times New Roman" panose="02020603050405020304" pitchFamily="18" charset="0"/>
            <a:cs typeface="Times New Roman" panose="02020603050405020304" pitchFamily="18" charset="0"/>
          </a:endParaRPr>
        </a:p>
      </dgm:t>
    </dgm:pt>
    <dgm:pt modelId="{D789FFFF-75C6-47A0-86AE-DCD2D329F178}" type="parTrans" cxnId="{CCC061CF-BF98-4956-A47C-0EA84E401405}">
      <dgm:prSet/>
      <dgm:spPr/>
      <dgm:t>
        <a:bodyPr/>
        <a:lstStyle/>
        <a:p>
          <a:endParaRPr lang="en-US"/>
        </a:p>
      </dgm:t>
    </dgm:pt>
    <dgm:pt modelId="{E09F4061-AA3D-4FF9-A034-5B54AC68A4AE}" type="sibTrans" cxnId="{CCC061CF-BF98-4956-A47C-0EA84E401405}">
      <dgm:prSet/>
      <dgm:spPr/>
      <dgm:t>
        <a:bodyPr/>
        <a:lstStyle/>
        <a:p>
          <a:endParaRPr lang="en-US"/>
        </a:p>
      </dgm:t>
    </dgm:pt>
    <dgm:pt modelId="{88F55C16-01D9-4863-B3FC-C51856A2E617}" type="pres">
      <dgm:prSet presAssocID="{47FE8F5F-127D-4EB9-8878-376D1EA498C9}" presName="Name0" presStyleCnt="0">
        <dgm:presLayoutVars>
          <dgm:dir/>
          <dgm:animLvl val="lvl"/>
          <dgm:resizeHandles val="exact"/>
        </dgm:presLayoutVars>
      </dgm:prSet>
      <dgm:spPr/>
      <dgm:t>
        <a:bodyPr/>
        <a:lstStyle/>
        <a:p>
          <a:endParaRPr lang="en-US"/>
        </a:p>
      </dgm:t>
    </dgm:pt>
    <dgm:pt modelId="{47C13586-4405-4296-9CF8-7AED009E4699}" type="pres">
      <dgm:prSet presAssocID="{BC52D05F-F807-4E15-BA87-6319F7BF4048}" presName="linNode" presStyleCnt="0"/>
      <dgm:spPr/>
    </dgm:pt>
    <dgm:pt modelId="{E2166638-0AA1-4C25-897E-CA62268EBD1C}" type="pres">
      <dgm:prSet presAssocID="{BC52D05F-F807-4E15-BA87-6319F7BF4048}" presName="parentText" presStyleLbl="node1" presStyleIdx="0" presStyleCnt="4" custScaleX="114666" custScaleY="116609">
        <dgm:presLayoutVars>
          <dgm:chMax val="1"/>
          <dgm:bulletEnabled val="1"/>
        </dgm:presLayoutVars>
      </dgm:prSet>
      <dgm:spPr/>
      <dgm:t>
        <a:bodyPr/>
        <a:lstStyle/>
        <a:p>
          <a:endParaRPr lang="en-US"/>
        </a:p>
      </dgm:t>
    </dgm:pt>
    <dgm:pt modelId="{1EDE3F18-FD76-497D-BAAE-2CE3845640BD}" type="pres">
      <dgm:prSet presAssocID="{BC52D05F-F807-4E15-BA87-6319F7BF4048}" presName="descendantText" presStyleLbl="alignAccFollowNode1" presStyleIdx="0" presStyleCnt="4" custScaleX="294400" custScaleY="256937">
        <dgm:presLayoutVars>
          <dgm:bulletEnabled val="1"/>
        </dgm:presLayoutVars>
      </dgm:prSet>
      <dgm:spPr/>
      <dgm:t>
        <a:bodyPr/>
        <a:lstStyle/>
        <a:p>
          <a:endParaRPr lang="en-US"/>
        </a:p>
      </dgm:t>
    </dgm:pt>
    <dgm:pt modelId="{1ED8A965-3F73-4A52-8E00-53CA7D427B99}" type="pres">
      <dgm:prSet presAssocID="{6D3616A5-7B37-42A0-B91F-E29AFA3A6CC6}" presName="sp" presStyleCnt="0"/>
      <dgm:spPr/>
    </dgm:pt>
    <dgm:pt modelId="{9BCA13DD-168F-459E-AD0C-65C0426FCF15}" type="pres">
      <dgm:prSet presAssocID="{F08F9FDB-DA7A-4A1B-89AC-62D3B47B9C5A}" presName="linNode" presStyleCnt="0"/>
      <dgm:spPr/>
    </dgm:pt>
    <dgm:pt modelId="{CF8D2A45-B0AC-4A3E-8684-8D0D46753BCA}" type="pres">
      <dgm:prSet presAssocID="{F08F9FDB-DA7A-4A1B-89AC-62D3B47B9C5A}" presName="parentText" presStyleLbl="node1" presStyleIdx="1" presStyleCnt="4" custScaleX="119458" custScaleY="65790" custLinFactNeighborX="-19" custLinFactNeighborY="9247">
        <dgm:presLayoutVars>
          <dgm:chMax val="1"/>
          <dgm:bulletEnabled val="1"/>
        </dgm:presLayoutVars>
      </dgm:prSet>
      <dgm:spPr/>
      <dgm:t>
        <a:bodyPr/>
        <a:lstStyle/>
        <a:p>
          <a:endParaRPr lang="en-US"/>
        </a:p>
      </dgm:t>
    </dgm:pt>
    <dgm:pt modelId="{8A457B2E-9087-42E6-8504-CD95FBB7F04C}" type="pres">
      <dgm:prSet presAssocID="{F08F9FDB-DA7A-4A1B-89AC-62D3B47B9C5A}" presName="descendantText" presStyleLbl="alignAccFollowNode1" presStyleIdx="1" presStyleCnt="4" custScaleX="315101" custScaleY="114083" custLinFactNeighborX="58" custLinFactNeighborY="9246">
        <dgm:presLayoutVars>
          <dgm:bulletEnabled val="1"/>
        </dgm:presLayoutVars>
      </dgm:prSet>
      <dgm:spPr/>
      <dgm:t>
        <a:bodyPr/>
        <a:lstStyle/>
        <a:p>
          <a:endParaRPr lang="en-US"/>
        </a:p>
      </dgm:t>
    </dgm:pt>
    <dgm:pt modelId="{3CDDA2FF-36C0-4C33-9BB2-4ACFA5A68FD9}" type="pres">
      <dgm:prSet presAssocID="{AE2C8CF8-B3C8-4D60-BC34-20BC95EA172D}" presName="sp" presStyleCnt="0"/>
      <dgm:spPr/>
    </dgm:pt>
    <dgm:pt modelId="{120A3767-8B99-42EB-8835-0D0833209DCB}" type="pres">
      <dgm:prSet presAssocID="{65902A35-CD21-4F8F-A21C-E9CAAF55C8E3}" presName="linNode" presStyleCnt="0"/>
      <dgm:spPr/>
    </dgm:pt>
    <dgm:pt modelId="{7ED3DCF9-21A7-4656-B78C-D9C0E6098B70}" type="pres">
      <dgm:prSet presAssocID="{65902A35-CD21-4F8F-A21C-E9CAAF55C8E3}" presName="parentText" presStyleLbl="node1" presStyleIdx="2" presStyleCnt="4" custScaleX="286003" custScaleY="48419" custLinFactNeighborX="-47" custLinFactNeighborY="5478">
        <dgm:presLayoutVars>
          <dgm:chMax val="1"/>
          <dgm:bulletEnabled val="1"/>
        </dgm:presLayoutVars>
      </dgm:prSet>
      <dgm:spPr/>
      <dgm:t>
        <a:bodyPr/>
        <a:lstStyle/>
        <a:p>
          <a:endParaRPr lang="en-US"/>
        </a:p>
      </dgm:t>
    </dgm:pt>
    <dgm:pt modelId="{0DD9C4E0-E81A-4501-947D-27B56B076E4A}" type="pres">
      <dgm:prSet presAssocID="{65902A35-CD21-4F8F-A21C-E9CAAF55C8E3}" presName="descendantText" presStyleLbl="alignAccFollowNode1" presStyleIdx="2" presStyleCnt="4" custScaleX="758512" custScaleY="47979" custLinFactNeighborX="228" custLinFactNeighborY="6742">
        <dgm:presLayoutVars>
          <dgm:bulletEnabled val="1"/>
        </dgm:presLayoutVars>
      </dgm:prSet>
      <dgm:spPr/>
      <dgm:t>
        <a:bodyPr/>
        <a:lstStyle/>
        <a:p>
          <a:endParaRPr lang="en-US"/>
        </a:p>
      </dgm:t>
    </dgm:pt>
    <dgm:pt modelId="{9BB19DA2-1513-4889-BFE6-74E06A91E1A1}" type="pres">
      <dgm:prSet presAssocID="{0858B8DC-098A-4F10-B966-6BE36E3FB9D6}" presName="sp" presStyleCnt="0"/>
      <dgm:spPr/>
    </dgm:pt>
    <dgm:pt modelId="{1A0A8B2E-0306-4CEA-928A-C1468BF52971}" type="pres">
      <dgm:prSet presAssocID="{7A9175C3-BB17-47F8-869C-410D2C43117D}" presName="linNode" presStyleCnt="0"/>
      <dgm:spPr/>
    </dgm:pt>
    <dgm:pt modelId="{8A4EFF17-FE06-40EB-941C-09D7646CCAB3}" type="pres">
      <dgm:prSet presAssocID="{7A9175C3-BB17-47F8-869C-410D2C43117D}" presName="parentText" presStyleLbl="node1" presStyleIdx="3" presStyleCnt="4" custScaleX="238325" custScaleY="42286">
        <dgm:presLayoutVars>
          <dgm:chMax val="1"/>
          <dgm:bulletEnabled val="1"/>
        </dgm:presLayoutVars>
      </dgm:prSet>
      <dgm:spPr/>
      <dgm:t>
        <a:bodyPr/>
        <a:lstStyle/>
        <a:p>
          <a:endParaRPr lang="en-US"/>
        </a:p>
      </dgm:t>
    </dgm:pt>
    <dgm:pt modelId="{1654AE24-9DB0-4516-AD87-19667FAD9666}" type="pres">
      <dgm:prSet presAssocID="{7A9175C3-BB17-47F8-869C-410D2C43117D}" presName="descendantText" presStyleLbl="alignAccFollowNode1" presStyleIdx="3" presStyleCnt="4" custScaleX="632257" custScaleY="51524">
        <dgm:presLayoutVars>
          <dgm:bulletEnabled val="1"/>
        </dgm:presLayoutVars>
      </dgm:prSet>
      <dgm:spPr/>
      <dgm:t>
        <a:bodyPr/>
        <a:lstStyle/>
        <a:p>
          <a:endParaRPr lang="en-US"/>
        </a:p>
      </dgm:t>
    </dgm:pt>
  </dgm:ptLst>
  <dgm:cxnLst>
    <dgm:cxn modelId="{F54DFF53-98DA-46CD-90F5-17B414928DD3}" type="presOf" srcId="{1317F956-F5AE-417C-8A88-B85C95C2BF45}" destId="{1654AE24-9DB0-4516-AD87-19667FAD9666}" srcOrd="0" destOrd="0" presId="urn:microsoft.com/office/officeart/2005/8/layout/vList5"/>
    <dgm:cxn modelId="{E6F11E7E-B1D8-42A4-A5FE-BC4BA848F39F}" srcId="{BC52D05F-F807-4E15-BA87-6319F7BF4048}" destId="{391C1B48-BC41-4CE4-A467-E755258CF626}" srcOrd="3" destOrd="0" parTransId="{07C1AA2B-B5A7-46F3-B53F-694A80073688}" sibTransId="{D1811D5E-0DD3-468A-9E78-076084BC2315}"/>
    <dgm:cxn modelId="{0AD8AB0C-25B3-4268-90BB-045A218A0E83}" srcId="{47FE8F5F-127D-4EB9-8878-376D1EA498C9}" destId="{BC52D05F-F807-4E15-BA87-6319F7BF4048}" srcOrd="0" destOrd="0" parTransId="{4DEF0F4E-A108-4141-9B47-A0FFBACF4D7E}" sibTransId="{6D3616A5-7B37-42A0-B91F-E29AFA3A6CC6}"/>
    <dgm:cxn modelId="{7B7D272F-EF0D-4F09-86D0-239E926D87F4}" srcId="{47FE8F5F-127D-4EB9-8878-376D1EA498C9}" destId="{65902A35-CD21-4F8F-A21C-E9CAAF55C8E3}" srcOrd="2" destOrd="0" parTransId="{67437A6F-ADE4-45EC-B104-954B1B0D035A}" sibTransId="{0858B8DC-098A-4F10-B966-6BE36E3FB9D6}"/>
    <dgm:cxn modelId="{4464CBA5-484E-4ACC-805D-C150747CE283}" type="presOf" srcId="{B72654AB-7D78-414B-BAC7-E8B49A780DBC}" destId="{1EDE3F18-FD76-497D-BAAE-2CE3845640BD}" srcOrd="0" destOrd="4" presId="urn:microsoft.com/office/officeart/2005/8/layout/vList5"/>
    <dgm:cxn modelId="{7506AA5C-109C-47DB-9248-1EC3F08FB8D1}" srcId="{47FE8F5F-127D-4EB9-8878-376D1EA498C9}" destId="{7A9175C3-BB17-47F8-869C-410D2C43117D}" srcOrd="3" destOrd="0" parTransId="{9A4332D9-8C63-4E4C-9A56-A163D44E245D}" sibTransId="{C1B5D097-FF44-41F7-A76A-DEBC7AEA8467}"/>
    <dgm:cxn modelId="{8DB3C097-67E6-471A-9BD5-EFCB9995A182}" srcId="{F08F9FDB-DA7A-4A1B-89AC-62D3B47B9C5A}" destId="{7EE167F4-AB8E-4B6F-B9CD-54AC6C3992D1}" srcOrd="0" destOrd="0" parTransId="{4FD4D7B6-7EC4-4A95-B0D2-2FD54C74B943}" sibTransId="{7A4D0B69-AC32-4984-88E8-75A96C5F21E4}"/>
    <dgm:cxn modelId="{C709156D-1868-41B8-9C63-5EBFE86D12E1}" srcId="{7A9175C3-BB17-47F8-869C-410D2C43117D}" destId="{1317F956-F5AE-417C-8A88-B85C95C2BF45}" srcOrd="0" destOrd="0" parTransId="{85992FF9-8DAB-4FBC-AD46-8F9F49B3D316}" sibTransId="{DB5AF390-4D0E-49C0-9901-381073A1CEFD}"/>
    <dgm:cxn modelId="{041F96CB-BD9C-4616-BC6C-3EA5C254FA06}" type="presOf" srcId="{7EE167F4-AB8E-4B6F-B9CD-54AC6C3992D1}" destId="{8A457B2E-9087-42E6-8504-CD95FBB7F04C}" srcOrd="0" destOrd="0" presId="urn:microsoft.com/office/officeart/2005/8/layout/vList5"/>
    <dgm:cxn modelId="{114A6E7E-58F8-42D6-8023-D578AB19F6CE}" srcId="{65902A35-CD21-4F8F-A21C-E9CAAF55C8E3}" destId="{87241B2F-8C40-4598-A1EE-FDA428D7B8A8}" srcOrd="0" destOrd="0" parTransId="{40F87DC0-FBB8-40EA-88E0-D2D53B85C28F}" sibTransId="{3DD7E4F7-A393-45E7-B757-22201F09FBC3}"/>
    <dgm:cxn modelId="{CCC061CF-BF98-4956-A47C-0EA84E401405}" srcId="{BC52D05F-F807-4E15-BA87-6319F7BF4048}" destId="{B72654AB-7D78-414B-BAC7-E8B49A780DBC}" srcOrd="4" destOrd="0" parTransId="{D789FFFF-75C6-47A0-86AE-DCD2D329F178}" sibTransId="{E09F4061-AA3D-4FF9-A034-5B54AC68A4AE}"/>
    <dgm:cxn modelId="{78AC0D5C-4D1E-4F58-923F-EEAC347743C1}" type="presOf" srcId="{BC52D05F-F807-4E15-BA87-6319F7BF4048}" destId="{E2166638-0AA1-4C25-897E-CA62268EBD1C}" srcOrd="0" destOrd="0" presId="urn:microsoft.com/office/officeart/2005/8/layout/vList5"/>
    <dgm:cxn modelId="{D12146D2-EC5A-42A3-81BA-6945C1EC3AC9}" srcId="{BC52D05F-F807-4E15-BA87-6319F7BF4048}" destId="{99F6FB66-BE10-4D55-BD38-347E02BE93DD}" srcOrd="0" destOrd="0" parTransId="{F8AA7829-8BB7-4518-A771-98476CB4318D}" sibTransId="{C2F9CF57-6896-4B46-8581-3077EBC835D0}"/>
    <dgm:cxn modelId="{9B866502-D580-4449-B36B-4EB2F6E8A716}" srcId="{BC52D05F-F807-4E15-BA87-6319F7BF4048}" destId="{E440FD26-9C1B-4BD1-9182-059379182086}" srcOrd="1" destOrd="0" parTransId="{623AC1E8-3A77-4351-8372-ED5F8D4B2435}" sibTransId="{2B494D4F-7671-4586-B0D7-9AFAA62E9DA3}"/>
    <dgm:cxn modelId="{6422EC67-056C-4F03-BBC7-AAFAF340FB70}" type="presOf" srcId="{F08F9FDB-DA7A-4A1B-89AC-62D3B47B9C5A}" destId="{CF8D2A45-B0AC-4A3E-8684-8D0D46753BCA}" srcOrd="0" destOrd="0" presId="urn:microsoft.com/office/officeart/2005/8/layout/vList5"/>
    <dgm:cxn modelId="{3F23B42D-54F7-4D55-B4BD-B0FE0D7B97ED}" type="presOf" srcId="{87241B2F-8C40-4598-A1EE-FDA428D7B8A8}" destId="{0DD9C4E0-E81A-4501-947D-27B56B076E4A}" srcOrd="0" destOrd="0" presId="urn:microsoft.com/office/officeart/2005/8/layout/vList5"/>
    <dgm:cxn modelId="{94BC41A9-EAC3-4D42-AC1F-324EF2443CE7}" srcId="{F08F9FDB-DA7A-4A1B-89AC-62D3B47B9C5A}" destId="{2588F87C-8C0A-42A7-98B8-D83D4839057D}" srcOrd="1" destOrd="0" parTransId="{255FCAC0-40D5-477D-8F7E-F6F9F44B74A3}" sibTransId="{E13DF059-5F83-45EA-9BA8-AE0F2EC23CB3}"/>
    <dgm:cxn modelId="{8D43A1DA-5635-40B7-BECD-8E7A2A76D42D}" type="presOf" srcId="{391C1B48-BC41-4CE4-A467-E755258CF626}" destId="{1EDE3F18-FD76-497D-BAAE-2CE3845640BD}" srcOrd="0" destOrd="3" presId="urn:microsoft.com/office/officeart/2005/8/layout/vList5"/>
    <dgm:cxn modelId="{AB44BE8C-CB17-407F-86FC-A00374A532EB}" type="presOf" srcId="{2588F87C-8C0A-42A7-98B8-D83D4839057D}" destId="{8A457B2E-9087-42E6-8504-CD95FBB7F04C}" srcOrd="0" destOrd="1" presId="urn:microsoft.com/office/officeart/2005/8/layout/vList5"/>
    <dgm:cxn modelId="{E2385D5C-5ABC-4EA7-AF07-B01A7EA1C968}" type="presOf" srcId="{E440FD26-9C1B-4BD1-9182-059379182086}" destId="{1EDE3F18-FD76-497D-BAAE-2CE3845640BD}" srcOrd="0" destOrd="1" presId="urn:microsoft.com/office/officeart/2005/8/layout/vList5"/>
    <dgm:cxn modelId="{3098EC53-DD09-4A07-B31A-9F5135D7A3A7}" srcId="{47FE8F5F-127D-4EB9-8878-376D1EA498C9}" destId="{F08F9FDB-DA7A-4A1B-89AC-62D3B47B9C5A}" srcOrd="1" destOrd="0" parTransId="{615B772D-ACEF-4EC9-81F7-FF868EB23911}" sibTransId="{AE2C8CF8-B3C8-4D60-BC34-20BC95EA172D}"/>
    <dgm:cxn modelId="{AC63781B-7D9A-4B8C-AD20-A7A027AB1240}" srcId="{BC52D05F-F807-4E15-BA87-6319F7BF4048}" destId="{51E40880-7C78-4F61-870B-2BBC3563B7FD}" srcOrd="2" destOrd="0" parTransId="{9F83213B-984C-45C1-844E-471C368AF537}" sibTransId="{CF82C5B0-B6CD-4258-855E-CA231D9FD9B5}"/>
    <dgm:cxn modelId="{C1FE2C34-2083-4944-94A9-04C20244B194}" type="presOf" srcId="{51E40880-7C78-4F61-870B-2BBC3563B7FD}" destId="{1EDE3F18-FD76-497D-BAAE-2CE3845640BD}" srcOrd="0" destOrd="2" presId="urn:microsoft.com/office/officeart/2005/8/layout/vList5"/>
    <dgm:cxn modelId="{48613EEE-8712-4070-932D-8C42969F8761}" type="presOf" srcId="{47FE8F5F-127D-4EB9-8878-376D1EA498C9}" destId="{88F55C16-01D9-4863-B3FC-C51856A2E617}" srcOrd="0" destOrd="0" presId="urn:microsoft.com/office/officeart/2005/8/layout/vList5"/>
    <dgm:cxn modelId="{C4B24210-ACF0-4414-90F5-A9C257362E18}" type="presOf" srcId="{7A9175C3-BB17-47F8-869C-410D2C43117D}" destId="{8A4EFF17-FE06-40EB-941C-09D7646CCAB3}" srcOrd="0" destOrd="0" presId="urn:microsoft.com/office/officeart/2005/8/layout/vList5"/>
    <dgm:cxn modelId="{2A66E18F-9974-49BA-BF3A-854BB20EBAD0}" type="presOf" srcId="{65902A35-CD21-4F8F-A21C-E9CAAF55C8E3}" destId="{7ED3DCF9-21A7-4656-B78C-D9C0E6098B70}" srcOrd="0" destOrd="0" presId="urn:microsoft.com/office/officeart/2005/8/layout/vList5"/>
    <dgm:cxn modelId="{3EFD9D6E-2477-44E3-A742-65259958EC34}" type="presOf" srcId="{99F6FB66-BE10-4D55-BD38-347E02BE93DD}" destId="{1EDE3F18-FD76-497D-BAAE-2CE3845640BD}" srcOrd="0" destOrd="0" presId="urn:microsoft.com/office/officeart/2005/8/layout/vList5"/>
    <dgm:cxn modelId="{6A93F67C-CD30-4C43-BA61-D433817556B5}" type="presParOf" srcId="{88F55C16-01D9-4863-B3FC-C51856A2E617}" destId="{47C13586-4405-4296-9CF8-7AED009E4699}" srcOrd="0" destOrd="0" presId="urn:microsoft.com/office/officeart/2005/8/layout/vList5"/>
    <dgm:cxn modelId="{2044DA04-58C2-4EC8-9F2F-C6DB8246DD7B}" type="presParOf" srcId="{47C13586-4405-4296-9CF8-7AED009E4699}" destId="{E2166638-0AA1-4C25-897E-CA62268EBD1C}" srcOrd="0" destOrd="0" presId="urn:microsoft.com/office/officeart/2005/8/layout/vList5"/>
    <dgm:cxn modelId="{8CFF1ED7-43DF-4F7E-A154-270F9BDD1243}" type="presParOf" srcId="{47C13586-4405-4296-9CF8-7AED009E4699}" destId="{1EDE3F18-FD76-497D-BAAE-2CE3845640BD}" srcOrd="1" destOrd="0" presId="urn:microsoft.com/office/officeart/2005/8/layout/vList5"/>
    <dgm:cxn modelId="{359D5753-B503-4585-8FF9-3686D5092F83}" type="presParOf" srcId="{88F55C16-01D9-4863-B3FC-C51856A2E617}" destId="{1ED8A965-3F73-4A52-8E00-53CA7D427B99}" srcOrd="1" destOrd="0" presId="urn:microsoft.com/office/officeart/2005/8/layout/vList5"/>
    <dgm:cxn modelId="{6D2BCC16-4C31-4086-8E8B-4288F66D2422}" type="presParOf" srcId="{88F55C16-01D9-4863-B3FC-C51856A2E617}" destId="{9BCA13DD-168F-459E-AD0C-65C0426FCF15}" srcOrd="2" destOrd="0" presId="urn:microsoft.com/office/officeart/2005/8/layout/vList5"/>
    <dgm:cxn modelId="{3326C88B-94B9-4C6F-8B5D-3C4828742C26}" type="presParOf" srcId="{9BCA13DD-168F-459E-AD0C-65C0426FCF15}" destId="{CF8D2A45-B0AC-4A3E-8684-8D0D46753BCA}" srcOrd="0" destOrd="0" presId="urn:microsoft.com/office/officeart/2005/8/layout/vList5"/>
    <dgm:cxn modelId="{7DAA0952-AA65-4D3A-8DB8-2F55F2B0220B}" type="presParOf" srcId="{9BCA13DD-168F-459E-AD0C-65C0426FCF15}" destId="{8A457B2E-9087-42E6-8504-CD95FBB7F04C}" srcOrd="1" destOrd="0" presId="urn:microsoft.com/office/officeart/2005/8/layout/vList5"/>
    <dgm:cxn modelId="{7300B1BF-910F-4F92-8F6D-A7DD3868725F}" type="presParOf" srcId="{88F55C16-01D9-4863-B3FC-C51856A2E617}" destId="{3CDDA2FF-36C0-4C33-9BB2-4ACFA5A68FD9}" srcOrd="3" destOrd="0" presId="urn:microsoft.com/office/officeart/2005/8/layout/vList5"/>
    <dgm:cxn modelId="{09764F07-B910-4644-BD72-499399D85C6C}" type="presParOf" srcId="{88F55C16-01D9-4863-B3FC-C51856A2E617}" destId="{120A3767-8B99-42EB-8835-0D0833209DCB}" srcOrd="4" destOrd="0" presId="urn:microsoft.com/office/officeart/2005/8/layout/vList5"/>
    <dgm:cxn modelId="{A10D9849-F4B3-4F96-89CC-0BB5A0E6A6CE}" type="presParOf" srcId="{120A3767-8B99-42EB-8835-0D0833209DCB}" destId="{7ED3DCF9-21A7-4656-B78C-D9C0E6098B70}" srcOrd="0" destOrd="0" presId="urn:microsoft.com/office/officeart/2005/8/layout/vList5"/>
    <dgm:cxn modelId="{D4BA6F0C-12D3-40B9-87F1-A00685C18C8F}" type="presParOf" srcId="{120A3767-8B99-42EB-8835-0D0833209DCB}" destId="{0DD9C4E0-E81A-4501-947D-27B56B076E4A}" srcOrd="1" destOrd="0" presId="urn:microsoft.com/office/officeart/2005/8/layout/vList5"/>
    <dgm:cxn modelId="{F905D991-D58B-41DF-988A-E79F0E34C3BF}" type="presParOf" srcId="{88F55C16-01D9-4863-B3FC-C51856A2E617}" destId="{9BB19DA2-1513-4889-BFE6-74E06A91E1A1}" srcOrd="5" destOrd="0" presId="urn:microsoft.com/office/officeart/2005/8/layout/vList5"/>
    <dgm:cxn modelId="{530FBA8E-81B7-4575-9669-E49C76F14F01}" type="presParOf" srcId="{88F55C16-01D9-4863-B3FC-C51856A2E617}" destId="{1A0A8B2E-0306-4CEA-928A-C1468BF52971}" srcOrd="6" destOrd="0" presId="urn:microsoft.com/office/officeart/2005/8/layout/vList5"/>
    <dgm:cxn modelId="{9B65EB27-EA5F-4266-8742-7D124ACE2374}" type="presParOf" srcId="{1A0A8B2E-0306-4CEA-928A-C1468BF52971}" destId="{8A4EFF17-FE06-40EB-941C-09D7646CCAB3}" srcOrd="0" destOrd="0" presId="urn:microsoft.com/office/officeart/2005/8/layout/vList5"/>
    <dgm:cxn modelId="{EC22F450-4475-4891-86D4-4EEE10E50C48}" type="presParOf" srcId="{1A0A8B2E-0306-4CEA-928A-C1468BF52971}" destId="{1654AE24-9DB0-4516-AD87-19667FAD9666}"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CCF267C-D05F-4FEE-A3D7-D7A6A4D8006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BA0EE61-61A5-447E-B4B2-AB8ACCC7ABF0}">
      <dgm:prSet phldrT="[Text]" custT="1"/>
      <dgm:spPr/>
      <dgm:t>
        <a:bodyPr/>
        <a:lstStyle/>
        <a:p>
          <a:r>
            <a:rPr lang="sr-Latn-CS" sz="1800" dirty="0" smtClean="0">
              <a:latin typeface="Times New Roman" pitchFamily="18" charset="0"/>
              <a:cs typeface="Times New Roman" pitchFamily="18" charset="0"/>
            </a:rPr>
            <a:t>IV  n.trochlearis</a:t>
          </a:r>
          <a:endParaRPr lang="en-US" sz="1800" dirty="0">
            <a:latin typeface="Times New Roman" pitchFamily="18" charset="0"/>
            <a:cs typeface="Times New Roman" pitchFamily="18" charset="0"/>
          </a:endParaRPr>
        </a:p>
      </dgm:t>
    </dgm:pt>
    <dgm:pt modelId="{CD91F854-EA24-4E54-A29D-2773B7280F4E}" type="parTrans" cxnId="{223DAAE8-3D99-4C1A-92B6-EC314AACF4C7}">
      <dgm:prSet/>
      <dgm:spPr/>
      <dgm:t>
        <a:bodyPr/>
        <a:lstStyle/>
        <a:p>
          <a:endParaRPr lang="en-US"/>
        </a:p>
      </dgm:t>
    </dgm:pt>
    <dgm:pt modelId="{61E59C4E-593E-4D96-A662-7AB1E46F07AD}" type="sibTrans" cxnId="{223DAAE8-3D99-4C1A-92B6-EC314AACF4C7}">
      <dgm:prSet/>
      <dgm:spPr/>
      <dgm:t>
        <a:bodyPr/>
        <a:lstStyle/>
        <a:p>
          <a:endParaRPr lang="en-US"/>
        </a:p>
      </dgm:t>
    </dgm:pt>
    <dgm:pt modelId="{88842891-7D94-4CF7-8AF9-3FB857BE740F}">
      <dgm:prSet phldrT="[Text]" custT="1"/>
      <dgm:spPr/>
      <dgm:t>
        <a:bodyPr/>
        <a:lstStyle/>
        <a:p>
          <a:r>
            <a:rPr lang="sr-Latn-CS" sz="1800" dirty="0" smtClean="0">
              <a:latin typeface="Times New Roman" pitchFamily="18" charset="0"/>
              <a:cs typeface="Times New Roman" pitchFamily="18" charset="0"/>
            </a:rPr>
            <a:t>m.obliquus superior </a:t>
          </a:r>
          <a:endParaRPr lang="en-US" sz="1800" dirty="0">
            <a:latin typeface="Times New Roman" pitchFamily="18" charset="0"/>
            <a:cs typeface="Times New Roman" pitchFamily="18" charset="0"/>
          </a:endParaRPr>
        </a:p>
      </dgm:t>
    </dgm:pt>
    <dgm:pt modelId="{7A549F9F-03A3-4846-A094-A151B2F6C6BD}" type="parTrans" cxnId="{962FD511-A655-4779-9296-5BCB257CFBA6}">
      <dgm:prSet/>
      <dgm:spPr/>
      <dgm:t>
        <a:bodyPr/>
        <a:lstStyle/>
        <a:p>
          <a:endParaRPr lang="en-US"/>
        </a:p>
      </dgm:t>
    </dgm:pt>
    <dgm:pt modelId="{DC38D4F3-0DC0-4B1C-B9DC-7FC468615A31}" type="sibTrans" cxnId="{962FD511-A655-4779-9296-5BCB257CFBA6}">
      <dgm:prSet/>
      <dgm:spPr/>
      <dgm:t>
        <a:bodyPr/>
        <a:lstStyle/>
        <a:p>
          <a:endParaRPr lang="en-US"/>
        </a:p>
      </dgm:t>
    </dgm:pt>
    <dgm:pt modelId="{9C8B7FEF-B4CB-4A01-A944-A503EAF07285}">
      <dgm:prSet phldrT="[Text]" custT="1"/>
      <dgm:spPr/>
      <dgm:t>
        <a:bodyPr/>
        <a:lstStyle/>
        <a:p>
          <a:r>
            <a:rPr lang="sr-Latn-CS" sz="1800" smtClean="0">
              <a:latin typeface="Times New Roman" pitchFamily="18" charset="0"/>
              <a:cs typeface="Times New Roman" pitchFamily="18" charset="0"/>
            </a:rPr>
            <a:t>VI    n.abducens</a:t>
          </a:r>
          <a:endParaRPr lang="en-US" sz="1800">
            <a:latin typeface="Times New Roman" pitchFamily="18" charset="0"/>
            <a:cs typeface="Times New Roman" pitchFamily="18" charset="0"/>
          </a:endParaRPr>
        </a:p>
      </dgm:t>
    </dgm:pt>
    <dgm:pt modelId="{569357DB-B42C-457F-83FD-D9644249D450}" type="parTrans" cxnId="{610FDC85-B0E3-4D52-B257-90B4DE4AE1E1}">
      <dgm:prSet/>
      <dgm:spPr/>
      <dgm:t>
        <a:bodyPr/>
        <a:lstStyle/>
        <a:p>
          <a:endParaRPr lang="en-US"/>
        </a:p>
      </dgm:t>
    </dgm:pt>
    <dgm:pt modelId="{D199AC20-4BCB-4D53-ABED-F09B1C903C7E}" type="sibTrans" cxnId="{610FDC85-B0E3-4D52-B257-90B4DE4AE1E1}">
      <dgm:prSet/>
      <dgm:spPr/>
      <dgm:t>
        <a:bodyPr/>
        <a:lstStyle/>
        <a:p>
          <a:endParaRPr lang="en-US"/>
        </a:p>
      </dgm:t>
    </dgm:pt>
    <dgm:pt modelId="{FDF6B95F-450E-4D4F-93CC-285E5498CC60}">
      <dgm:prSet phldrT="[Text]" custT="1"/>
      <dgm:spPr/>
      <dgm:t>
        <a:bodyPr/>
        <a:lstStyle/>
        <a:p>
          <a:r>
            <a:rPr lang="sr-Latn-CS" sz="1800" dirty="0" smtClean="0">
              <a:latin typeface="Times New Roman" pitchFamily="18" charset="0"/>
              <a:cs typeface="Times New Roman" pitchFamily="18" charset="0"/>
            </a:rPr>
            <a:t>III n. oculomotorius</a:t>
          </a:r>
          <a:endParaRPr lang="en-US" sz="1800" dirty="0">
            <a:latin typeface="Times New Roman" pitchFamily="18" charset="0"/>
            <a:cs typeface="Times New Roman" pitchFamily="18" charset="0"/>
          </a:endParaRPr>
        </a:p>
      </dgm:t>
    </dgm:pt>
    <dgm:pt modelId="{F4518ED8-1FAF-4310-99F7-8EF9D4B7E522}" type="parTrans" cxnId="{A17FCDF1-C931-4272-941F-19279BD1A0AB}">
      <dgm:prSet/>
      <dgm:spPr/>
      <dgm:t>
        <a:bodyPr/>
        <a:lstStyle/>
        <a:p>
          <a:endParaRPr lang="en-US"/>
        </a:p>
      </dgm:t>
    </dgm:pt>
    <dgm:pt modelId="{C55E31CB-5904-4802-AD33-92BB8422C3F4}" type="sibTrans" cxnId="{A17FCDF1-C931-4272-941F-19279BD1A0AB}">
      <dgm:prSet/>
      <dgm:spPr/>
      <dgm:t>
        <a:bodyPr/>
        <a:lstStyle/>
        <a:p>
          <a:endParaRPr lang="en-US"/>
        </a:p>
      </dgm:t>
    </dgm:pt>
    <dgm:pt modelId="{5BC1E8E4-B07C-4DBB-B31D-922E16C9FAD6}">
      <dgm:prSet phldrT="[Text]" custT="1"/>
      <dgm:spPr/>
      <dgm:t>
        <a:bodyPr/>
        <a:lstStyle/>
        <a:p>
          <a:r>
            <a:rPr lang="sr-Latn-CS" sz="1800" dirty="0" smtClean="0">
              <a:latin typeface="Times New Roman" pitchFamily="18" charset="0"/>
              <a:cs typeface="Times New Roman" pitchFamily="18" charset="0"/>
            </a:rPr>
            <a:t>mm.rec.</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sup,</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inf,</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med +</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m.</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obl inf</a:t>
          </a:r>
          <a:endParaRPr lang="en-US" sz="1800" dirty="0">
            <a:latin typeface="Times New Roman" pitchFamily="18" charset="0"/>
            <a:cs typeface="Times New Roman" pitchFamily="18" charset="0"/>
          </a:endParaRPr>
        </a:p>
      </dgm:t>
    </dgm:pt>
    <dgm:pt modelId="{30B3AF75-6BA5-42C1-8A06-41BF0F58FC8C}" type="parTrans" cxnId="{23B758A3-6608-48C8-9C31-C91861F0E85B}">
      <dgm:prSet/>
      <dgm:spPr/>
      <dgm:t>
        <a:bodyPr/>
        <a:lstStyle/>
        <a:p>
          <a:endParaRPr lang="en-US"/>
        </a:p>
      </dgm:t>
    </dgm:pt>
    <dgm:pt modelId="{DE1768C0-9EBB-4643-8756-71830284D21B}" type="sibTrans" cxnId="{23B758A3-6608-48C8-9C31-C91861F0E85B}">
      <dgm:prSet/>
      <dgm:spPr/>
      <dgm:t>
        <a:bodyPr/>
        <a:lstStyle/>
        <a:p>
          <a:endParaRPr lang="en-US"/>
        </a:p>
      </dgm:t>
    </dgm:pt>
    <dgm:pt modelId="{0059CCEC-8798-454D-B78D-8D6EBD84A9BC}">
      <dgm:prSet phldrT="[Text]" custT="1"/>
      <dgm:spPr/>
      <dgm:t>
        <a:bodyPr/>
        <a:lstStyle/>
        <a:p>
          <a:r>
            <a:rPr lang="sr-Latn-CS" sz="1800" dirty="0" smtClean="0">
              <a:latin typeface="Times New Roman" pitchFamily="18" charset="0"/>
              <a:cs typeface="Times New Roman" pitchFamily="18" charset="0"/>
            </a:rPr>
            <a:t>m.rectus lateralis </a:t>
          </a:r>
          <a:endParaRPr lang="en-US" sz="1800" dirty="0">
            <a:latin typeface="Times New Roman" pitchFamily="18" charset="0"/>
            <a:cs typeface="Times New Roman" pitchFamily="18" charset="0"/>
          </a:endParaRPr>
        </a:p>
      </dgm:t>
    </dgm:pt>
    <dgm:pt modelId="{17698C05-D1ED-449F-88C6-8C05C3C20DF6}" type="parTrans" cxnId="{10CEE57D-B0B8-407F-B9C5-30B82723110B}">
      <dgm:prSet/>
      <dgm:spPr/>
      <dgm:t>
        <a:bodyPr/>
        <a:lstStyle/>
        <a:p>
          <a:endParaRPr lang="en-US"/>
        </a:p>
      </dgm:t>
    </dgm:pt>
    <dgm:pt modelId="{729FB447-B127-472D-8167-B4B0D8116FD4}" type="sibTrans" cxnId="{10CEE57D-B0B8-407F-B9C5-30B82723110B}">
      <dgm:prSet/>
      <dgm:spPr/>
      <dgm:t>
        <a:bodyPr/>
        <a:lstStyle/>
        <a:p>
          <a:endParaRPr lang="en-US"/>
        </a:p>
      </dgm:t>
    </dgm:pt>
    <dgm:pt modelId="{0F6070D7-11A5-4941-A86B-679339856F71}" type="pres">
      <dgm:prSet presAssocID="{4CCF267C-D05F-4FEE-A3D7-D7A6A4D8006C}" presName="Name0" presStyleCnt="0">
        <dgm:presLayoutVars>
          <dgm:dir/>
          <dgm:animLvl val="lvl"/>
          <dgm:resizeHandles val="exact"/>
        </dgm:presLayoutVars>
      </dgm:prSet>
      <dgm:spPr/>
      <dgm:t>
        <a:bodyPr/>
        <a:lstStyle/>
        <a:p>
          <a:endParaRPr lang="en-US"/>
        </a:p>
      </dgm:t>
    </dgm:pt>
    <dgm:pt modelId="{973A1B67-E780-44F6-8BC1-D73F8E5E8D86}" type="pres">
      <dgm:prSet presAssocID="{FDF6B95F-450E-4D4F-93CC-285E5498CC60}" presName="linNode" presStyleCnt="0"/>
      <dgm:spPr/>
    </dgm:pt>
    <dgm:pt modelId="{37DB3C63-5A84-4D16-8A25-97E8A0658618}" type="pres">
      <dgm:prSet presAssocID="{FDF6B95F-450E-4D4F-93CC-285E5498CC60}" presName="parentText" presStyleLbl="node1" presStyleIdx="0" presStyleCnt="3">
        <dgm:presLayoutVars>
          <dgm:chMax val="1"/>
          <dgm:bulletEnabled val="1"/>
        </dgm:presLayoutVars>
      </dgm:prSet>
      <dgm:spPr/>
      <dgm:t>
        <a:bodyPr/>
        <a:lstStyle/>
        <a:p>
          <a:endParaRPr lang="en-US"/>
        </a:p>
      </dgm:t>
    </dgm:pt>
    <dgm:pt modelId="{D9A119CB-897B-49A0-A5B9-AC46E259DF69}" type="pres">
      <dgm:prSet presAssocID="{FDF6B95F-450E-4D4F-93CC-285E5498CC60}" presName="descendantText" presStyleLbl="alignAccFollowNode1" presStyleIdx="0" presStyleCnt="3">
        <dgm:presLayoutVars>
          <dgm:bulletEnabled val="1"/>
        </dgm:presLayoutVars>
      </dgm:prSet>
      <dgm:spPr/>
      <dgm:t>
        <a:bodyPr/>
        <a:lstStyle/>
        <a:p>
          <a:endParaRPr lang="en-US"/>
        </a:p>
      </dgm:t>
    </dgm:pt>
    <dgm:pt modelId="{F106F11F-52C2-445F-AF82-F18FB30911E8}" type="pres">
      <dgm:prSet presAssocID="{C55E31CB-5904-4802-AD33-92BB8422C3F4}" presName="sp" presStyleCnt="0"/>
      <dgm:spPr/>
    </dgm:pt>
    <dgm:pt modelId="{C4AB4971-EA3D-45BF-9515-8302B042FB5A}" type="pres">
      <dgm:prSet presAssocID="{DBA0EE61-61A5-447E-B4B2-AB8ACCC7ABF0}" presName="linNode" presStyleCnt="0"/>
      <dgm:spPr/>
    </dgm:pt>
    <dgm:pt modelId="{CCF483BD-18AC-45C3-BB1E-97D736459F3F}" type="pres">
      <dgm:prSet presAssocID="{DBA0EE61-61A5-447E-B4B2-AB8ACCC7ABF0}" presName="parentText" presStyleLbl="node1" presStyleIdx="1" presStyleCnt="3">
        <dgm:presLayoutVars>
          <dgm:chMax val="1"/>
          <dgm:bulletEnabled val="1"/>
        </dgm:presLayoutVars>
      </dgm:prSet>
      <dgm:spPr/>
      <dgm:t>
        <a:bodyPr/>
        <a:lstStyle/>
        <a:p>
          <a:endParaRPr lang="en-US"/>
        </a:p>
      </dgm:t>
    </dgm:pt>
    <dgm:pt modelId="{8D2C562A-3687-41C2-BCB7-33E2C0EEB22E}" type="pres">
      <dgm:prSet presAssocID="{DBA0EE61-61A5-447E-B4B2-AB8ACCC7ABF0}" presName="descendantText" presStyleLbl="alignAccFollowNode1" presStyleIdx="1" presStyleCnt="3" custLinFactNeighborX="12827" custLinFactNeighborY="-559">
        <dgm:presLayoutVars>
          <dgm:bulletEnabled val="1"/>
        </dgm:presLayoutVars>
      </dgm:prSet>
      <dgm:spPr/>
      <dgm:t>
        <a:bodyPr/>
        <a:lstStyle/>
        <a:p>
          <a:endParaRPr lang="en-US"/>
        </a:p>
      </dgm:t>
    </dgm:pt>
    <dgm:pt modelId="{7FF4E867-9262-42BF-B91B-0B78044E26AD}" type="pres">
      <dgm:prSet presAssocID="{61E59C4E-593E-4D96-A662-7AB1E46F07AD}" presName="sp" presStyleCnt="0"/>
      <dgm:spPr/>
    </dgm:pt>
    <dgm:pt modelId="{2C33CA6A-C6E4-4B68-A102-77B379FB0D55}" type="pres">
      <dgm:prSet presAssocID="{9C8B7FEF-B4CB-4A01-A944-A503EAF07285}" presName="linNode" presStyleCnt="0"/>
      <dgm:spPr/>
    </dgm:pt>
    <dgm:pt modelId="{4C36588A-511A-4725-A654-774DAE09DE8C}" type="pres">
      <dgm:prSet presAssocID="{9C8B7FEF-B4CB-4A01-A944-A503EAF07285}" presName="parentText" presStyleLbl="node1" presStyleIdx="2" presStyleCnt="3">
        <dgm:presLayoutVars>
          <dgm:chMax val="1"/>
          <dgm:bulletEnabled val="1"/>
        </dgm:presLayoutVars>
      </dgm:prSet>
      <dgm:spPr/>
      <dgm:t>
        <a:bodyPr/>
        <a:lstStyle/>
        <a:p>
          <a:endParaRPr lang="en-US"/>
        </a:p>
      </dgm:t>
    </dgm:pt>
    <dgm:pt modelId="{ECB96E44-E63D-43C9-84BD-1166991E3E52}" type="pres">
      <dgm:prSet presAssocID="{9C8B7FEF-B4CB-4A01-A944-A503EAF07285}" presName="descendantText" presStyleLbl="alignAccFollowNode1" presStyleIdx="2" presStyleCnt="3">
        <dgm:presLayoutVars>
          <dgm:bulletEnabled val="1"/>
        </dgm:presLayoutVars>
      </dgm:prSet>
      <dgm:spPr/>
      <dgm:t>
        <a:bodyPr/>
        <a:lstStyle/>
        <a:p>
          <a:endParaRPr lang="en-US"/>
        </a:p>
      </dgm:t>
    </dgm:pt>
  </dgm:ptLst>
  <dgm:cxnLst>
    <dgm:cxn modelId="{65DB1595-7BAD-4610-B0B1-5CEC5ABEE393}" type="presOf" srcId="{88842891-7D94-4CF7-8AF9-3FB857BE740F}" destId="{8D2C562A-3687-41C2-BCB7-33E2C0EEB22E}" srcOrd="0" destOrd="0" presId="urn:microsoft.com/office/officeart/2005/8/layout/vList5"/>
    <dgm:cxn modelId="{23B758A3-6608-48C8-9C31-C91861F0E85B}" srcId="{FDF6B95F-450E-4D4F-93CC-285E5498CC60}" destId="{5BC1E8E4-B07C-4DBB-B31D-922E16C9FAD6}" srcOrd="0" destOrd="0" parTransId="{30B3AF75-6BA5-42C1-8A06-41BF0F58FC8C}" sibTransId="{DE1768C0-9EBB-4643-8756-71830284D21B}"/>
    <dgm:cxn modelId="{610FDC85-B0E3-4D52-B257-90B4DE4AE1E1}" srcId="{4CCF267C-D05F-4FEE-A3D7-D7A6A4D8006C}" destId="{9C8B7FEF-B4CB-4A01-A944-A503EAF07285}" srcOrd="2" destOrd="0" parTransId="{569357DB-B42C-457F-83FD-D9644249D450}" sibTransId="{D199AC20-4BCB-4D53-ABED-F09B1C903C7E}"/>
    <dgm:cxn modelId="{C9694D6B-8072-413D-8949-0C9FF5D1D01E}" type="presOf" srcId="{4CCF267C-D05F-4FEE-A3D7-D7A6A4D8006C}" destId="{0F6070D7-11A5-4941-A86B-679339856F71}" srcOrd="0" destOrd="0" presId="urn:microsoft.com/office/officeart/2005/8/layout/vList5"/>
    <dgm:cxn modelId="{2BF7833F-D9BE-4BD3-8D2F-C0EAED60B24D}" type="presOf" srcId="{DBA0EE61-61A5-447E-B4B2-AB8ACCC7ABF0}" destId="{CCF483BD-18AC-45C3-BB1E-97D736459F3F}" srcOrd="0" destOrd="0" presId="urn:microsoft.com/office/officeart/2005/8/layout/vList5"/>
    <dgm:cxn modelId="{77E60F7B-7EC8-476C-A084-951D0A25D6FF}" type="presOf" srcId="{9C8B7FEF-B4CB-4A01-A944-A503EAF07285}" destId="{4C36588A-511A-4725-A654-774DAE09DE8C}" srcOrd="0" destOrd="0" presId="urn:microsoft.com/office/officeart/2005/8/layout/vList5"/>
    <dgm:cxn modelId="{10CEE57D-B0B8-407F-B9C5-30B82723110B}" srcId="{9C8B7FEF-B4CB-4A01-A944-A503EAF07285}" destId="{0059CCEC-8798-454D-B78D-8D6EBD84A9BC}" srcOrd="0" destOrd="0" parTransId="{17698C05-D1ED-449F-88C6-8C05C3C20DF6}" sibTransId="{729FB447-B127-472D-8167-B4B0D8116FD4}"/>
    <dgm:cxn modelId="{001DC1A3-FC56-4BB5-8F96-FC7B65E59694}" type="presOf" srcId="{FDF6B95F-450E-4D4F-93CC-285E5498CC60}" destId="{37DB3C63-5A84-4D16-8A25-97E8A0658618}" srcOrd="0" destOrd="0" presId="urn:microsoft.com/office/officeart/2005/8/layout/vList5"/>
    <dgm:cxn modelId="{BE3D4F7E-B956-4DE4-BDE0-8E3AFCF07BA2}" type="presOf" srcId="{5BC1E8E4-B07C-4DBB-B31D-922E16C9FAD6}" destId="{D9A119CB-897B-49A0-A5B9-AC46E259DF69}" srcOrd="0" destOrd="0" presId="urn:microsoft.com/office/officeart/2005/8/layout/vList5"/>
    <dgm:cxn modelId="{223DAAE8-3D99-4C1A-92B6-EC314AACF4C7}" srcId="{4CCF267C-D05F-4FEE-A3D7-D7A6A4D8006C}" destId="{DBA0EE61-61A5-447E-B4B2-AB8ACCC7ABF0}" srcOrd="1" destOrd="0" parTransId="{CD91F854-EA24-4E54-A29D-2773B7280F4E}" sibTransId="{61E59C4E-593E-4D96-A662-7AB1E46F07AD}"/>
    <dgm:cxn modelId="{A17FCDF1-C931-4272-941F-19279BD1A0AB}" srcId="{4CCF267C-D05F-4FEE-A3D7-D7A6A4D8006C}" destId="{FDF6B95F-450E-4D4F-93CC-285E5498CC60}" srcOrd="0" destOrd="0" parTransId="{F4518ED8-1FAF-4310-99F7-8EF9D4B7E522}" sibTransId="{C55E31CB-5904-4802-AD33-92BB8422C3F4}"/>
    <dgm:cxn modelId="{A24C0C99-4F2D-4B38-92A1-922ABD1207A7}" type="presOf" srcId="{0059CCEC-8798-454D-B78D-8D6EBD84A9BC}" destId="{ECB96E44-E63D-43C9-84BD-1166991E3E52}" srcOrd="0" destOrd="0" presId="urn:microsoft.com/office/officeart/2005/8/layout/vList5"/>
    <dgm:cxn modelId="{962FD511-A655-4779-9296-5BCB257CFBA6}" srcId="{DBA0EE61-61A5-447E-B4B2-AB8ACCC7ABF0}" destId="{88842891-7D94-4CF7-8AF9-3FB857BE740F}" srcOrd="0" destOrd="0" parTransId="{7A549F9F-03A3-4846-A094-A151B2F6C6BD}" sibTransId="{DC38D4F3-0DC0-4B1C-B9DC-7FC468615A31}"/>
    <dgm:cxn modelId="{1D2CE7B6-8B92-4E67-A8D8-4350485362AF}" type="presParOf" srcId="{0F6070D7-11A5-4941-A86B-679339856F71}" destId="{973A1B67-E780-44F6-8BC1-D73F8E5E8D86}" srcOrd="0" destOrd="0" presId="urn:microsoft.com/office/officeart/2005/8/layout/vList5"/>
    <dgm:cxn modelId="{F3FCAB90-213D-474C-B0D4-3A55D315AC55}" type="presParOf" srcId="{973A1B67-E780-44F6-8BC1-D73F8E5E8D86}" destId="{37DB3C63-5A84-4D16-8A25-97E8A0658618}" srcOrd="0" destOrd="0" presId="urn:microsoft.com/office/officeart/2005/8/layout/vList5"/>
    <dgm:cxn modelId="{967786FC-B113-4AA6-AE74-F1BDD9963339}" type="presParOf" srcId="{973A1B67-E780-44F6-8BC1-D73F8E5E8D86}" destId="{D9A119CB-897B-49A0-A5B9-AC46E259DF69}" srcOrd="1" destOrd="0" presId="urn:microsoft.com/office/officeart/2005/8/layout/vList5"/>
    <dgm:cxn modelId="{8954D6B8-C719-4011-AFEC-6DCD8126878E}" type="presParOf" srcId="{0F6070D7-11A5-4941-A86B-679339856F71}" destId="{F106F11F-52C2-445F-AF82-F18FB30911E8}" srcOrd="1" destOrd="0" presId="urn:microsoft.com/office/officeart/2005/8/layout/vList5"/>
    <dgm:cxn modelId="{A18F768C-9E64-4608-8AE4-904BA5457E5A}" type="presParOf" srcId="{0F6070D7-11A5-4941-A86B-679339856F71}" destId="{C4AB4971-EA3D-45BF-9515-8302B042FB5A}" srcOrd="2" destOrd="0" presId="urn:microsoft.com/office/officeart/2005/8/layout/vList5"/>
    <dgm:cxn modelId="{11A5BD21-E85B-4C5C-BA8D-6D148967914B}" type="presParOf" srcId="{C4AB4971-EA3D-45BF-9515-8302B042FB5A}" destId="{CCF483BD-18AC-45C3-BB1E-97D736459F3F}" srcOrd="0" destOrd="0" presId="urn:microsoft.com/office/officeart/2005/8/layout/vList5"/>
    <dgm:cxn modelId="{28A5CF64-E52F-481E-B4DD-15ED7382D34B}" type="presParOf" srcId="{C4AB4971-EA3D-45BF-9515-8302B042FB5A}" destId="{8D2C562A-3687-41C2-BCB7-33E2C0EEB22E}" srcOrd="1" destOrd="0" presId="urn:microsoft.com/office/officeart/2005/8/layout/vList5"/>
    <dgm:cxn modelId="{F0C4C738-D713-4494-8176-9554A5047FC7}" type="presParOf" srcId="{0F6070D7-11A5-4941-A86B-679339856F71}" destId="{7FF4E867-9262-42BF-B91B-0B78044E26AD}" srcOrd="3" destOrd="0" presId="urn:microsoft.com/office/officeart/2005/8/layout/vList5"/>
    <dgm:cxn modelId="{CC75953B-1460-4BEF-9A0E-F2998353F52B}" type="presParOf" srcId="{0F6070D7-11A5-4941-A86B-679339856F71}" destId="{2C33CA6A-C6E4-4B68-A102-77B379FB0D55}" srcOrd="4" destOrd="0" presId="urn:microsoft.com/office/officeart/2005/8/layout/vList5"/>
    <dgm:cxn modelId="{2287F286-3C5E-43AB-B67F-57F524CE7945}" type="presParOf" srcId="{2C33CA6A-C6E4-4B68-A102-77B379FB0D55}" destId="{4C36588A-511A-4725-A654-774DAE09DE8C}" srcOrd="0" destOrd="0" presId="urn:microsoft.com/office/officeart/2005/8/layout/vList5"/>
    <dgm:cxn modelId="{2075DAE6-BE4A-413F-BECF-EF2C4B94B7B6}" type="presParOf" srcId="{2C33CA6A-C6E4-4B68-A102-77B379FB0D55}" destId="{ECB96E44-E63D-43C9-84BD-1166991E3E52}" srcOrd="1" destOrd="0" presId="urn:microsoft.com/office/officeart/2005/8/layout/vList5"/>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70.xml><?xml version="1.0" encoding="utf-8"?>
<dgm:dataModel xmlns:dgm="http://schemas.openxmlformats.org/drawingml/2006/diagram" xmlns:a="http://schemas.openxmlformats.org/drawingml/2006/main">
  <dgm:ptLst>
    <dgm:pt modelId="{9220ACEB-DD65-4AEF-9A2D-D05EC1DAE83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DE6214C-82EB-4F10-A8A4-A705C039AA3C}">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CONSTANT EXOTROPIA</a:t>
          </a:r>
          <a:endParaRPr lang="en-US" sz="2000" dirty="0">
            <a:latin typeface="Times New Roman" panose="02020603050405020304" pitchFamily="18" charset="0"/>
            <a:cs typeface="Times New Roman" panose="02020603050405020304" pitchFamily="18" charset="0"/>
          </a:endParaRPr>
        </a:p>
      </dgm:t>
    </dgm:pt>
    <dgm:pt modelId="{862F7A5E-4C32-4637-BD90-8AC077E37D8B}" type="parTrans" cxnId="{48D5D5C4-AD07-4DA9-B542-E1A4693DF7C9}">
      <dgm:prSet/>
      <dgm:spPr/>
      <dgm:t>
        <a:bodyPr/>
        <a:lstStyle/>
        <a:p>
          <a:endParaRPr lang="en-US"/>
        </a:p>
      </dgm:t>
    </dgm:pt>
    <dgm:pt modelId="{0A66544A-8118-4F82-B042-316F1A7EE5B6}" type="sibTrans" cxnId="{48D5D5C4-AD07-4DA9-B542-E1A4693DF7C9}">
      <dgm:prSet/>
      <dgm:spPr/>
      <dgm:t>
        <a:bodyPr/>
        <a:lstStyle/>
        <a:p>
          <a:endParaRPr lang="en-US"/>
        </a:p>
      </dgm:t>
    </dgm:pt>
    <dgm:pt modelId="{1A5B4B07-7300-45E2-AD45-FE14DDC185A6}" type="pres">
      <dgm:prSet presAssocID="{9220ACEB-DD65-4AEF-9A2D-D05EC1DAE83E}" presName="linear" presStyleCnt="0">
        <dgm:presLayoutVars>
          <dgm:animLvl val="lvl"/>
          <dgm:resizeHandles val="exact"/>
        </dgm:presLayoutVars>
      </dgm:prSet>
      <dgm:spPr/>
      <dgm:t>
        <a:bodyPr/>
        <a:lstStyle/>
        <a:p>
          <a:endParaRPr lang="en-US"/>
        </a:p>
      </dgm:t>
    </dgm:pt>
    <dgm:pt modelId="{1F644A03-040B-49E8-8E0C-E9AA315EF6EB}" type="pres">
      <dgm:prSet presAssocID="{4DE6214C-82EB-4F10-A8A4-A705C039AA3C}" presName="parentText" presStyleLbl="node1" presStyleIdx="0" presStyleCnt="1">
        <dgm:presLayoutVars>
          <dgm:chMax val="0"/>
          <dgm:bulletEnabled val="1"/>
        </dgm:presLayoutVars>
      </dgm:prSet>
      <dgm:spPr/>
      <dgm:t>
        <a:bodyPr/>
        <a:lstStyle/>
        <a:p>
          <a:endParaRPr lang="en-US"/>
        </a:p>
      </dgm:t>
    </dgm:pt>
  </dgm:ptLst>
  <dgm:cxnLst>
    <dgm:cxn modelId="{FD5EEC9C-A4AB-49F2-B757-1157103A55D7}" type="presOf" srcId="{9220ACEB-DD65-4AEF-9A2D-D05EC1DAE83E}" destId="{1A5B4B07-7300-45E2-AD45-FE14DDC185A6}" srcOrd="0" destOrd="0" presId="urn:microsoft.com/office/officeart/2005/8/layout/vList2"/>
    <dgm:cxn modelId="{56B47F1F-97A4-4F1B-BEAE-82430BA1D73A}" type="presOf" srcId="{4DE6214C-82EB-4F10-A8A4-A705C039AA3C}" destId="{1F644A03-040B-49E8-8E0C-E9AA315EF6EB}" srcOrd="0" destOrd="0" presId="urn:microsoft.com/office/officeart/2005/8/layout/vList2"/>
    <dgm:cxn modelId="{48D5D5C4-AD07-4DA9-B542-E1A4693DF7C9}" srcId="{9220ACEB-DD65-4AEF-9A2D-D05EC1DAE83E}" destId="{4DE6214C-82EB-4F10-A8A4-A705C039AA3C}" srcOrd="0" destOrd="0" parTransId="{862F7A5E-4C32-4637-BD90-8AC077E37D8B}" sibTransId="{0A66544A-8118-4F82-B042-316F1A7EE5B6}"/>
    <dgm:cxn modelId="{ACA6837A-D513-4833-88E5-A844D5A3A0BD}" type="presParOf" srcId="{1A5B4B07-7300-45E2-AD45-FE14DDC185A6}" destId="{1F644A03-040B-49E8-8E0C-E9AA315EF6EB}"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1.xml><?xml version="1.0" encoding="utf-8"?>
<dgm:dataModel xmlns:dgm="http://schemas.openxmlformats.org/drawingml/2006/diagram" xmlns:a="http://schemas.openxmlformats.org/drawingml/2006/main">
  <dgm:ptLst>
    <dgm:pt modelId="{9220ACEB-DD65-4AEF-9A2D-D05EC1DAE83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DE6214C-82EB-4F10-A8A4-A705C039AA3C}">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INTERMITENT EXOTROPIA</a:t>
          </a:r>
          <a:endParaRPr lang="en-US" sz="2000" dirty="0">
            <a:latin typeface="Times New Roman" panose="02020603050405020304" pitchFamily="18" charset="0"/>
            <a:cs typeface="Times New Roman" panose="02020603050405020304" pitchFamily="18" charset="0"/>
          </a:endParaRPr>
        </a:p>
      </dgm:t>
    </dgm:pt>
    <dgm:pt modelId="{862F7A5E-4C32-4637-BD90-8AC077E37D8B}" type="parTrans" cxnId="{48D5D5C4-AD07-4DA9-B542-E1A4693DF7C9}">
      <dgm:prSet/>
      <dgm:spPr/>
      <dgm:t>
        <a:bodyPr/>
        <a:lstStyle/>
        <a:p>
          <a:endParaRPr lang="en-US"/>
        </a:p>
      </dgm:t>
    </dgm:pt>
    <dgm:pt modelId="{0A66544A-8118-4F82-B042-316F1A7EE5B6}" type="sibTrans" cxnId="{48D5D5C4-AD07-4DA9-B542-E1A4693DF7C9}">
      <dgm:prSet/>
      <dgm:spPr/>
      <dgm:t>
        <a:bodyPr/>
        <a:lstStyle/>
        <a:p>
          <a:endParaRPr lang="en-US"/>
        </a:p>
      </dgm:t>
    </dgm:pt>
    <dgm:pt modelId="{1A5B4B07-7300-45E2-AD45-FE14DDC185A6}" type="pres">
      <dgm:prSet presAssocID="{9220ACEB-DD65-4AEF-9A2D-D05EC1DAE83E}" presName="linear" presStyleCnt="0">
        <dgm:presLayoutVars>
          <dgm:animLvl val="lvl"/>
          <dgm:resizeHandles val="exact"/>
        </dgm:presLayoutVars>
      </dgm:prSet>
      <dgm:spPr/>
      <dgm:t>
        <a:bodyPr/>
        <a:lstStyle/>
        <a:p>
          <a:endParaRPr lang="en-US"/>
        </a:p>
      </dgm:t>
    </dgm:pt>
    <dgm:pt modelId="{1F644A03-040B-49E8-8E0C-E9AA315EF6EB}" type="pres">
      <dgm:prSet presAssocID="{4DE6214C-82EB-4F10-A8A4-A705C039AA3C}" presName="parentText" presStyleLbl="node1" presStyleIdx="0" presStyleCnt="1" custLinFactX="47905" custLinFactY="100000" custLinFactNeighborX="100000" custLinFactNeighborY="168024">
        <dgm:presLayoutVars>
          <dgm:chMax val="0"/>
          <dgm:bulletEnabled val="1"/>
        </dgm:presLayoutVars>
      </dgm:prSet>
      <dgm:spPr/>
      <dgm:t>
        <a:bodyPr/>
        <a:lstStyle/>
        <a:p>
          <a:endParaRPr lang="en-US"/>
        </a:p>
      </dgm:t>
    </dgm:pt>
  </dgm:ptLst>
  <dgm:cxnLst>
    <dgm:cxn modelId="{FD5EEC9C-A4AB-49F2-B757-1157103A55D7}" type="presOf" srcId="{9220ACEB-DD65-4AEF-9A2D-D05EC1DAE83E}" destId="{1A5B4B07-7300-45E2-AD45-FE14DDC185A6}" srcOrd="0" destOrd="0" presId="urn:microsoft.com/office/officeart/2005/8/layout/vList2"/>
    <dgm:cxn modelId="{56B47F1F-97A4-4F1B-BEAE-82430BA1D73A}" type="presOf" srcId="{4DE6214C-82EB-4F10-A8A4-A705C039AA3C}" destId="{1F644A03-040B-49E8-8E0C-E9AA315EF6EB}" srcOrd="0" destOrd="0" presId="urn:microsoft.com/office/officeart/2005/8/layout/vList2"/>
    <dgm:cxn modelId="{48D5D5C4-AD07-4DA9-B542-E1A4693DF7C9}" srcId="{9220ACEB-DD65-4AEF-9A2D-D05EC1DAE83E}" destId="{4DE6214C-82EB-4F10-A8A4-A705C039AA3C}" srcOrd="0" destOrd="0" parTransId="{862F7A5E-4C32-4637-BD90-8AC077E37D8B}" sibTransId="{0A66544A-8118-4F82-B042-316F1A7EE5B6}"/>
    <dgm:cxn modelId="{ACA6837A-D513-4833-88E5-A844D5A3A0BD}" type="presParOf" srcId="{1A5B4B07-7300-45E2-AD45-FE14DDC185A6}" destId="{1F644A03-040B-49E8-8E0C-E9AA315EF6EB}"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72.xml><?xml version="1.0" encoding="utf-8"?>
<dgm:dataModel xmlns:dgm="http://schemas.openxmlformats.org/drawingml/2006/diagram" xmlns:a="http://schemas.openxmlformats.org/drawingml/2006/main">
  <dgm:ptLst>
    <dgm:pt modelId="{CBEF7804-5ACB-4953-B752-140C8F83CA9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454FFAE-0822-44D2-BEFD-9DDAE86DBB18}">
      <dgm:prSet phldrT="[Text]" custT="1"/>
      <dgm:spPr/>
      <dgm:t>
        <a:bodyPr/>
        <a:lstStyle/>
        <a:p>
          <a:r>
            <a:rPr lang="en-US" sz="2000" dirty="0" smtClean="0">
              <a:latin typeface="Times New Roman" panose="02020603050405020304" pitchFamily="18" charset="0"/>
              <a:cs typeface="Times New Roman" panose="02020603050405020304" pitchFamily="18" charset="0"/>
            </a:rPr>
            <a:t>Weakening procedures</a:t>
          </a:r>
          <a:endParaRPr lang="en-US" sz="2000" dirty="0">
            <a:latin typeface="Times New Roman" panose="02020603050405020304" pitchFamily="18" charset="0"/>
            <a:cs typeface="Times New Roman" panose="02020603050405020304" pitchFamily="18" charset="0"/>
          </a:endParaRPr>
        </a:p>
      </dgm:t>
    </dgm:pt>
    <dgm:pt modelId="{20EDFAA1-D913-414B-9F01-6CBF5D48076D}" type="parTrans" cxnId="{77D2925E-857C-4642-A5FD-736EC5F1FA56}">
      <dgm:prSet/>
      <dgm:spPr/>
      <dgm:t>
        <a:bodyPr/>
        <a:lstStyle/>
        <a:p>
          <a:endParaRPr lang="en-US"/>
        </a:p>
      </dgm:t>
    </dgm:pt>
    <dgm:pt modelId="{53A08134-DDE7-4308-A078-144B9AC44787}" type="sibTrans" cxnId="{77D2925E-857C-4642-A5FD-736EC5F1FA56}">
      <dgm:prSet/>
      <dgm:spPr/>
      <dgm:t>
        <a:bodyPr/>
        <a:lstStyle/>
        <a:p>
          <a:endParaRPr lang="en-US"/>
        </a:p>
      </dgm:t>
    </dgm:pt>
    <dgm:pt modelId="{8197C68E-8913-445D-9392-8C41615C08E5}">
      <dgm:prSet phldrT="[Text]" custT="1"/>
      <dgm:spPr/>
      <dgm:t>
        <a:bodyPr/>
        <a:lstStyle/>
        <a:p>
          <a:r>
            <a:rPr lang="en-US" sz="2000" dirty="0" smtClean="0">
              <a:latin typeface="Times New Roman" panose="02020603050405020304" pitchFamily="18" charset="0"/>
              <a:cs typeface="Times New Roman" panose="02020603050405020304" pitchFamily="18" charset="0"/>
            </a:rPr>
            <a:t>Strengthening procedure </a:t>
          </a:r>
          <a:endParaRPr lang="en-US" sz="2000" dirty="0">
            <a:latin typeface="Times New Roman" panose="02020603050405020304" pitchFamily="18" charset="0"/>
            <a:cs typeface="Times New Roman" panose="02020603050405020304" pitchFamily="18" charset="0"/>
          </a:endParaRPr>
        </a:p>
      </dgm:t>
    </dgm:pt>
    <dgm:pt modelId="{1F8C9A31-5E0E-4CC4-B339-C889BFF4E6BB}" type="parTrans" cxnId="{DB4BF1F6-574E-4DD7-A0D4-E7C600B60FA8}">
      <dgm:prSet/>
      <dgm:spPr/>
      <dgm:t>
        <a:bodyPr/>
        <a:lstStyle/>
        <a:p>
          <a:endParaRPr lang="en-US"/>
        </a:p>
      </dgm:t>
    </dgm:pt>
    <dgm:pt modelId="{AB854FF3-54C8-4E0E-A0B0-63CBDF6DA218}" type="sibTrans" cxnId="{DB4BF1F6-574E-4DD7-A0D4-E7C600B60FA8}">
      <dgm:prSet/>
      <dgm:spPr/>
      <dgm:t>
        <a:bodyPr/>
        <a:lstStyle/>
        <a:p>
          <a:endParaRPr lang="en-US"/>
        </a:p>
      </dgm:t>
    </dgm:pt>
    <dgm:pt modelId="{4B985597-571A-4764-904A-75515652A1A1}">
      <dgm:prSet phldrT="[Text]" custT="1"/>
      <dgm:spPr/>
      <dgm:t>
        <a:bodyPr/>
        <a:lstStyle/>
        <a:p>
          <a:r>
            <a:rPr lang="en-US" sz="2000" dirty="0" smtClean="0">
              <a:latin typeface="Times New Roman" panose="02020603050405020304" pitchFamily="18" charset="0"/>
              <a:cs typeface="Times New Roman" panose="02020603050405020304" pitchFamily="18" charset="0"/>
            </a:rPr>
            <a:t>1. Resection (shortens the length of a muscle to enhance its effective pull: it is suitable only for a rectus muscle) </a:t>
          </a:r>
          <a:endParaRPr lang="en-US" sz="2000" dirty="0">
            <a:latin typeface="Times New Roman" panose="02020603050405020304" pitchFamily="18" charset="0"/>
            <a:cs typeface="Times New Roman" panose="02020603050405020304" pitchFamily="18" charset="0"/>
          </a:endParaRPr>
        </a:p>
      </dgm:t>
    </dgm:pt>
    <dgm:pt modelId="{F09EC1B6-AA4E-4359-93CE-6C2716A7F370}" type="parTrans" cxnId="{7F5DBDFB-2C1D-4EC5-8FD2-7FF1DDDC3432}">
      <dgm:prSet/>
      <dgm:spPr/>
      <dgm:t>
        <a:bodyPr/>
        <a:lstStyle/>
        <a:p>
          <a:endParaRPr lang="en-US"/>
        </a:p>
      </dgm:t>
    </dgm:pt>
    <dgm:pt modelId="{AA59B179-C5BA-4FD7-B9B8-A7C66741E6EC}" type="sibTrans" cxnId="{7F5DBDFB-2C1D-4EC5-8FD2-7FF1DDDC3432}">
      <dgm:prSet/>
      <dgm:spPr/>
      <dgm:t>
        <a:bodyPr/>
        <a:lstStyle/>
        <a:p>
          <a:endParaRPr lang="en-US"/>
        </a:p>
      </dgm:t>
    </dgm:pt>
    <dgm:pt modelId="{96854F39-E615-49C8-AEB5-0684A913B27B}">
      <dgm:prSet phldrT="[Text]" custT="1"/>
      <dgm:spPr/>
      <dgm:t>
        <a:bodyPr/>
        <a:lstStyle/>
        <a:p>
          <a:r>
            <a:rPr lang="en-US" sz="2000" dirty="0" smtClean="0">
              <a:latin typeface="Times New Roman" panose="02020603050405020304" pitchFamily="18" charset="0"/>
              <a:cs typeface="Times New Roman" panose="02020603050405020304" pitchFamily="18" charset="0"/>
            </a:rPr>
            <a:t>2. Tucking</a:t>
          </a:r>
          <a:endParaRPr lang="en-US" sz="2000" dirty="0">
            <a:latin typeface="Times New Roman" panose="02020603050405020304" pitchFamily="18" charset="0"/>
            <a:cs typeface="Times New Roman" panose="02020603050405020304" pitchFamily="18" charset="0"/>
          </a:endParaRPr>
        </a:p>
      </dgm:t>
    </dgm:pt>
    <dgm:pt modelId="{200F4E2D-B46A-4562-8B9C-8A9B3050FB74}" type="parTrans" cxnId="{5F3FB7CC-5A2E-4257-865E-A2D45C2E3ACD}">
      <dgm:prSet/>
      <dgm:spPr/>
      <dgm:t>
        <a:bodyPr/>
        <a:lstStyle/>
        <a:p>
          <a:endParaRPr lang="en-US"/>
        </a:p>
      </dgm:t>
    </dgm:pt>
    <dgm:pt modelId="{4A827BE0-FBDA-41D8-9525-57E0EE50B7D8}" type="sibTrans" cxnId="{5F3FB7CC-5A2E-4257-865E-A2D45C2E3ACD}">
      <dgm:prSet/>
      <dgm:spPr/>
      <dgm:t>
        <a:bodyPr/>
        <a:lstStyle/>
        <a:p>
          <a:endParaRPr lang="en-US"/>
        </a:p>
      </dgm:t>
    </dgm:pt>
    <dgm:pt modelId="{A23656AC-D120-4B1A-A9AD-CE6A49C7951A}">
      <dgm:prSet phldrT="[Text]" custT="1"/>
      <dgm:spPr/>
      <dgm:t>
        <a:bodyPr/>
        <a:lstStyle/>
        <a:p>
          <a:r>
            <a:rPr lang="en-US" sz="2000" dirty="0" smtClean="0">
              <a:latin typeface="Times New Roman" panose="02020603050405020304" pitchFamily="18" charset="0"/>
              <a:cs typeface="Times New Roman" panose="02020603050405020304" pitchFamily="18" charset="0"/>
            </a:rPr>
            <a:t>Procedure which change the direction of the action of a muscle</a:t>
          </a:r>
          <a:endParaRPr lang="en-US" sz="2000" dirty="0">
            <a:latin typeface="Times New Roman" panose="02020603050405020304" pitchFamily="18" charset="0"/>
            <a:cs typeface="Times New Roman" panose="02020603050405020304" pitchFamily="18" charset="0"/>
          </a:endParaRPr>
        </a:p>
      </dgm:t>
    </dgm:pt>
    <dgm:pt modelId="{AD789744-3A7A-46A9-9DF5-5257FF8FF776}" type="parTrans" cxnId="{81A696D1-2508-48D8-A6F9-4196DD7788D5}">
      <dgm:prSet/>
      <dgm:spPr/>
      <dgm:t>
        <a:bodyPr/>
        <a:lstStyle/>
        <a:p>
          <a:endParaRPr lang="en-US"/>
        </a:p>
      </dgm:t>
    </dgm:pt>
    <dgm:pt modelId="{E054CFCF-50F8-4F24-8091-F43E6AFF02EB}" type="sibTrans" cxnId="{81A696D1-2508-48D8-A6F9-4196DD7788D5}">
      <dgm:prSet/>
      <dgm:spPr/>
      <dgm:t>
        <a:bodyPr/>
        <a:lstStyle/>
        <a:p>
          <a:endParaRPr lang="en-US"/>
        </a:p>
      </dgm:t>
    </dgm:pt>
    <dgm:pt modelId="{2398C4A4-D067-448B-990B-62AD089AAC1D}">
      <dgm:prSet phldrT="[Text]" custT="1"/>
      <dgm:spPr/>
      <dgm:t>
        <a:bodyPr/>
        <a:lstStyle/>
        <a:p>
          <a:r>
            <a:rPr lang="en-US" sz="2000" dirty="0" smtClean="0">
              <a:latin typeface="Times New Roman" panose="02020603050405020304" pitchFamily="18" charset="0"/>
              <a:cs typeface="Times New Roman" panose="02020603050405020304" pitchFamily="18" charset="0"/>
            </a:rPr>
            <a:t>1. Vertical transposition of the horizontal recti: to correct “A” and “V” patterns </a:t>
          </a:r>
          <a:endParaRPr lang="en-US" sz="2000" dirty="0">
            <a:latin typeface="Times New Roman" panose="02020603050405020304" pitchFamily="18" charset="0"/>
            <a:cs typeface="Times New Roman" panose="02020603050405020304" pitchFamily="18" charset="0"/>
          </a:endParaRPr>
        </a:p>
      </dgm:t>
    </dgm:pt>
    <dgm:pt modelId="{86F7DFF7-16EF-4455-92A3-D7FA20554A81}" type="parTrans" cxnId="{5EFB8595-770B-4A85-B09E-1C88A3C22535}">
      <dgm:prSet/>
      <dgm:spPr/>
      <dgm:t>
        <a:bodyPr/>
        <a:lstStyle/>
        <a:p>
          <a:endParaRPr lang="en-US"/>
        </a:p>
      </dgm:t>
    </dgm:pt>
    <dgm:pt modelId="{53544476-7BDB-49BB-A38D-57706DBAC3B5}" type="sibTrans" cxnId="{5EFB8595-770B-4A85-B09E-1C88A3C22535}">
      <dgm:prSet/>
      <dgm:spPr/>
      <dgm:t>
        <a:bodyPr/>
        <a:lstStyle/>
        <a:p>
          <a:endParaRPr lang="en-US"/>
        </a:p>
      </dgm:t>
    </dgm:pt>
    <dgm:pt modelId="{C2186B55-4A0F-4E28-A918-BC8A1EBE471E}">
      <dgm:prSet phldrT="[Text]" custT="1"/>
      <dgm:spPr/>
      <dgm:t>
        <a:bodyPr/>
        <a:lstStyle/>
        <a:p>
          <a:r>
            <a:rPr lang="en-US" sz="2000" dirty="0" smtClean="0">
              <a:latin typeface="Times New Roman" panose="02020603050405020304" pitchFamily="18" charset="0"/>
              <a:cs typeface="Times New Roman" panose="02020603050405020304" pitchFamily="18" charset="0"/>
            </a:rPr>
            <a:t>2. </a:t>
          </a:r>
          <a:r>
            <a:rPr lang="en-US" sz="2000" dirty="0" err="1" smtClean="0">
              <a:latin typeface="Times New Roman" panose="02020603050405020304" pitchFamily="18" charset="0"/>
              <a:cs typeface="Times New Roman" panose="02020603050405020304" pitchFamily="18" charset="0"/>
            </a:rPr>
            <a:t>Hummelsheim‘s</a:t>
          </a:r>
          <a:r>
            <a:rPr lang="en-US" sz="2000" dirty="0" smtClean="0">
              <a:latin typeface="Times New Roman" panose="02020603050405020304" pitchFamily="18" charset="0"/>
              <a:cs typeface="Times New Roman" panose="02020603050405020304" pitchFamily="18" charset="0"/>
            </a:rPr>
            <a:t> procedure: is used to improve abduction in 6</a:t>
          </a:r>
          <a:r>
            <a:rPr lang="en-US" sz="2000" baseline="30000" dirty="0" smtClean="0">
              <a:latin typeface="Times New Roman" panose="02020603050405020304" pitchFamily="18" charset="0"/>
              <a:cs typeface="Times New Roman" panose="02020603050405020304" pitchFamily="18" charset="0"/>
            </a:rPr>
            <a:t>th</a:t>
          </a:r>
          <a:r>
            <a:rPr lang="en-US" sz="2000" dirty="0" smtClean="0">
              <a:latin typeface="Times New Roman" panose="02020603050405020304" pitchFamily="18" charset="0"/>
              <a:cs typeface="Times New Roman" panose="02020603050405020304" pitchFamily="18" charset="0"/>
            </a:rPr>
            <a:t> nerve palsy</a:t>
          </a:r>
          <a:endParaRPr lang="en-US" sz="2000" dirty="0">
            <a:latin typeface="Times New Roman" panose="02020603050405020304" pitchFamily="18" charset="0"/>
            <a:cs typeface="Times New Roman" panose="02020603050405020304" pitchFamily="18" charset="0"/>
          </a:endParaRPr>
        </a:p>
      </dgm:t>
    </dgm:pt>
    <dgm:pt modelId="{AAD39079-8173-43A9-B33C-5F0D4BB9A992}" type="parTrans" cxnId="{3D09724B-A693-401E-95A4-7AEE959DB6FA}">
      <dgm:prSet/>
      <dgm:spPr/>
      <dgm:t>
        <a:bodyPr/>
        <a:lstStyle/>
        <a:p>
          <a:endParaRPr lang="en-US"/>
        </a:p>
      </dgm:t>
    </dgm:pt>
    <dgm:pt modelId="{CFA4BB9C-0409-4A2F-8C27-F53EEFA36C01}" type="sibTrans" cxnId="{3D09724B-A693-401E-95A4-7AEE959DB6FA}">
      <dgm:prSet/>
      <dgm:spPr/>
      <dgm:t>
        <a:bodyPr/>
        <a:lstStyle/>
        <a:p>
          <a:endParaRPr lang="en-US"/>
        </a:p>
      </dgm:t>
    </dgm:pt>
    <dgm:pt modelId="{4BAB684D-D07A-490F-B2B3-087CF53CA2E8}">
      <dgm:prSet phldrT="[Text]" custT="1"/>
      <dgm:spPr/>
      <dgm:t>
        <a:bodyPr/>
        <a:lstStyle/>
        <a:p>
          <a:r>
            <a:rPr lang="en-US" sz="2000" dirty="0" smtClean="0">
              <a:latin typeface="Times New Roman" panose="02020603050405020304" pitchFamily="18" charset="0"/>
              <a:cs typeface="Times New Roman" panose="02020603050405020304" pitchFamily="18" charset="0"/>
            </a:rPr>
            <a:t>1. Recession (move the insertion of a muscle posteriorly; it can be performed on any of the six extraocular muscles)</a:t>
          </a:r>
          <a:endParaRPr lang="en-US" sz="2000" dirty="0">
            <a:latin typeface="Times New Roman" panose="02020603050405020304" pitchFamily="18" charset="0"/>
            <a:cs typeface="Times New Roman" panose="02020603050405020304" pitchFamily="18" charset="0"/>
          </a:endParaRPr>
        </a:p>
      </dgm:t>
    </dgm:pt>
    <dgm:pt modelId="{AD08A521-ADBC-40AB-AD62-AD55DD8A600C}" type="sibTrans" cxnId="{8382B55B-C9B6-4BAC-9257-F14D8B962BF2}">
      <dgm:prSet/>
      <dgm:spPr/>
      <dgm:t>
        <a:bodyPr/>
        <a:lstStyle/>
        <a:p>
          <a:endParaRPr lang="en-US"/>
        </a:p>
      </dgm:t>
    </dgm:pt>
    <dgm:pt modelId="{1ABC84E9-AD6A-44C9-B2EA-929F9D9DCED1}" type="parTrans" cxnId="{8382B55B-C9B6-4BAC-9257-F14D8B962BF2}">
      <dgm:prSet/>
      <dgm:spPr/>
      <dgm:t>
        <a:bodyPr/>
        <a:lstStyle/>
        <a:p>
          <a:endParaRPr lang="en-US"/>
        </a:p>
      </dgm:t>
    </dgm:pt>
    <dgm:pt modelId="{FBC9F9E5-BB62-49B0-8AFE-2DF19FDFE6E6}">
      <dgm:prSet phldrT="[Text]" custT="1"/>
      <dgm:spPr/>
      <dgm:t>
        <a:bodyPr/>
        <a:lstStyle/>
        <a:p>
          <a:r>
            <a:rPr lang="en-US" sz="2000" dirty="0" smtClean="0">
              <a:latin typeface="Times New Roman" panose="02020603050405020304" pitchFamily="18" charset="0"/>
              <a:cs typeface="Times New Roman" panose="02020603050405020304" pitchFamily="18" charset="0"/>
            </a:rPr>
            <a:t>2. Marginal </a:t>
          </a:r>
          <a:r>
            <a:rPr lang="en-US" sz="2000" dirty="0" err="1" smtClean="0">
              <a:latin typeface="Times New Roman" panose="02020603050405020304" pitchFamily="18" charset="0"/>
              <a:cs typeface="Times New Roman" panose="02020603050405020304" pitchFamily="18" charset="0"/>
            </a:rPr>
            <a:t>myotomy</a:t>
          </a: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dgm:t>
    </dgm:pt>
    <dgm:pt modelId="{489D623C-6529-4B46-9876-A12A9F80F8B2}" type="sibTrans" cxnId="{49CF3A60-7E88-4479-974F-F75DB9872B9E}">
      <dgm:prSet/>
      <dgm:spPr/>
      <dgm:t>
        <a:bodyPr/>
        <a:lstStyle/>
        <a:p>
          <a:endParaRPr lang="en-US"/>
        </a:p>
      </dgm:t>
    </dgm:pt>
    <dgm:pt modelId="{A7DE5588-74AB-435B-8221-C0AB2726690A}" type="parTrans" cxnId="{49CF3A60-7E88-4479-974F-F75DB9872B9E}">
      <dgm:prSet/>
      <dgm:spPr/>
      <dgm:t>
        <a:bodyPr/>
        <a:lstStyle/>
        <a:p>
          <a:endParaRPr lang="en-US"/>
        </a:p>
      </dgm:t>
    </dgm:pt>
    <dgm:pt modelId="{0C8F18B8-FA43-42DA-A4DE-C6164A06D66E}">
      <dgm:prSet phldrT="[Text]" custT="1"/>
      <dgm:spPr/>
      <dgm:t>
        <a:bodyPr/>
        <a:lstStyle/>
        <a:p>
          <a:r>
            <a:rPr lang="en-US" sz="2000" dirty="0" smtClean="0">
              <a:latin typeface="Times New Roman" panose="02020603050405020304" pitchFamily="18" charset="0"/>
              <a:cs typeface="Times New Roman" panose="02020603050405020304" pitchFamily="18" charset="0"/>
            </a:rPr>
            <a:t>3. </a:t>
          </a:r>
          <a:r>
            <a:rPr lang="en-US" sz="2000" dirty="0" err="1" smtClean="0">
              <a:latin typeface="Times New Roman" panose="02020603050405020304" pitchFamily="18" charset="0"/>
              <a:cs typeface="Times New Roman" panose="02020603050405020304" pitchFamily="18" charset="0"/>
            </a:rPr>
            <a:t>Myetomy</a:t>
          </a:r>
          <a:endParaRPr lang="en-US" sz="2000" dirty="0">
            <a:latin typeface="Times New Roman" panose="02020603050405020304" pitchFamily="18" charset="0"/>
            <a:cs typeface="Times New Roman" panose="02020603050405020304" pitchFamily="18" charset="0"/>
          </a:endParaRPr>
        </a:p>
      </dgm:t>
    </dgm:pt>
    <dgm:pt modelId="{13CB55EC-23FC-41F5-B8CB-81BB7B2CD4D8}" type="sibTrans" cxnId="{BFD0D38F-4E5C-4062-B295-EAAA3E98670D}">
      <dgm:prSet/>
      <dgm:spPr/>
      <dgm:t>
        <a:bodyPr/>
        <a:lstStyle/>
        <a:p>
          <a:endParaRPr lang="en-US"/>
        </a:p>
      </dgm:t>
    </dgm:pt>
    <dgm:pt modelId="{3AC55FBB-288F-4F3E-958D-91B08E8724B7}" type="parTrans" cxnId="{BFD0D38F-4E5C-4062-B295-EAAA3E98670D}">
      <dgm:prSet/>
      <dgm:spPr/>
      <dgm:t>
        <a:bodyPr/>
        <a:lstStyle/>
        <a:p>
          <a:endParaRPr lang="en-US"/>
        </a:p>
      </dgm:t>
    </dgm:pt>
    <dgm:pt modelId="{45A1C445-D2F9-4563-BE38-B9417BE98058}">
      <dgm:prSet phldrT="[Text]" custT="1"/>
      <dgm:spPr/>
      <dgm:t>
        <a:bodyPr/>
        <a:lstStyle/>
        <a:p>
          <a:r>
            <a:rPr lang="en-US" sz="2000" dirty="0" smtClean="0">
              <a:latin typeface="Times New Roman" panose="02020603050405020304" pitchFamily="18" charset="0"/>
              <a:cs typeface="Times New Roman" panose="02020603050405020304" pitchFamily="18" charset="0"/>
            </a:rPr>
            <a:t>4. The posterior fixation suture (</a:t>
          </a:r>
          <a:r>
            <a:rPr lang="en-US" sz="2000" dirty="0" err="1" smtClean="0">
              <a:latin typeface="Times New Roman" panose="02020603050405020304" pitchFamily="18" charset="0"/>
              <a:cs typeface="Times New Roman" panose="02020603050405020304" pitchFamily="18" charset="0"/>
            </a:rPr>
            <a:t>Faden</a:t>
          </a:r>
          <a:r>
            <a:rPr lang="en-US" sz="2000" dirty="0" smtClean="0">
              <a:latin typeface="Times New Roman" panose="02020603050405020304" pitchFamily="18" charset="0"/>
              <a:cs typeface="Times New Roman" panose="02020603050405020304" pitchFamily="18" charset="0"/>
            </a:rPr>
            <a:t> procedure)</a:t>
          </a:r>
          <a:endParaRPr lang="en-US" sz="2000" dirty="0">
            <a:latin typeface="Times New Roman" panose="02020603050405020304" pitchFamily="18" charset="0"/>
            <a:cs typeface="Times New Roman" panose="02020603050405020304" pitchFamily="18" charset="0"/>
          </a:endParaRPr>
        </a:p>
      </dgm:t>
    </dgm:pt>
    <dgm:pt modelId="{D4829D6C-9847-4BB2-98EA-4569434405B8}" type="parTrans" cxnId="{9DEC2448-A320-46EC-8DB4-C32F18EDA828}">
      <dgm:prSet/>
      <dgm:spPr/>
      <dgm:t>
        <a:bodyPr/>
        <a:lstStyle/>
        <a:p>
          <a:endParaRPr lang="en-US"/>
        </a:p>
      </dgm:t>
    </dgm:pt>
    <dgm:pt modelId="{A7959829-D0D8-483D-8546-D986A73A2FAD}" type="sibTrans" cxnId="{9DEC2448-A320-46EC-8DB4-C32F18EDA828}">
      <dgm:prSet/>
      <dgm:spPr/>
      <dgm:t>
        <a:bodyPr/>
        <a:lstStyle/>
        <a:p>
          <a:endParaRPr lang="en-US"/>
        </a:p>
      </dgm:t>
    </dgm:pt>
    <dgm:pt modelId="{ABC24F61-762D-4EAF-8960-E50D220D0C43}">
      <dgm:prSet phldrT="[Text]" custT="1"/>
      <dgm:spPr/>
      <dgm:t>
        <a:bodyPr/>
        <a:lstStyle/>
        <a:p>
          <a:r>
            <a:rPr lang="en-US" sz="2000" dirty="0" smtClean="0">
              <a:latin typeface="Times New Roman" panose="02020603050405020304" pitchFamily="18" charset="0"/>
              <a:cs typeface="Times New Roman" panose="02020603050405020304" pitchFamily="18" charset="0"/>
            </a:rPr>
            <a:t>3. Advancement</a:t>
          </a:r>
          <a:endParaRPr lang="en-US" sz="2000" dirty="0">
            <a:latin typeface="Times New Roman" panose="02020603050405020304" pitchFamily="18" charset="0"/>
            <a:cs typeface="Times New Roman" panose="02020603050405020304" pitchFamily="18" charset="0"/>
          </a:endParaRPr>
        </a:p>
      </dgm:t>
    </dgm:pt>
    <dgm:pt modelId="{BB51F208-9884-4FA4-A0AE-8412CC974249}" type="parTrans" cxnId="{3B903D5B-BE7D-4362-A3EB-E1421FF30668}">
      <dgm:prSet/>
      <dgm:spPr/>
      <dgm:t>
        <a:bodyPr/>
        <a:lstStyle/>
        <a:p>
          <a:endParaRPr lang="en-US"/>
        </a:p>
      </dgm:t>
    </dgm:pt>
    <dgm:pt modelId="{CB96A851-D99F-4C0A-8C43-5000B690C788}" type="sibTrans" cxnId="{3B903D5B-BE7D-4362-A3EB-E1421FF30668}">
      <dgm:prSet/>
      <dgm:spPr/>
      <dgm:t>
        <a:bodyPr/>
        <a:lstStyle/>
        <a:p>
          <a:endParaRPr lang="en-US"/>
        </a:p>
      </dgm:t>
    </dgm:pt>
    <dgm:pt modelId="{7D826F81-E5DA-4C59-9CB9-3FEE28222EAF}">
      <dgm:prSet phldrT="[Text]" custT="1"/>
      <dgm:spPr/>
      <dgm:t>
        <a:bodyPr/>
        <a:lstStyle/>
        <a:p>
          <a:r>
            <a:rPr lang="en-US" sz="2000" dirty="0" smtClean="0">
              <a:latin typeface="Times New Roman" panose="02020603050405020304" pitchFamily="18" charset="0"/>
              <a:cs typeface="Times New Roman" panose="02020603050405020304" pitchFamily="18" charset="0"/>
            </a:rPr>
            <a:t>3. Adjustable sutures: is used to improve abduction in 6th nerve palsy</a:t>
          </a:r>
          <a:endParaRPr lang="en-US" sz="2000" dirty="0">
            <a:latin typeface="Times New Roman" panose="02020603050405020304" pitchFamily="18" charset="0"/>
            <a:cs typeface="Times New Roman" panose="02020603050405020304" pitchFamily="18" charset="0"/>
          </a:endParaRPr>
        </a:p>
      </dgm:t>
    </dgm:pt>
    <dgm:pt modelId="{C4430A56-60E6-4170-A398-BB46D608CA8C}" type="parTrans" cxnId="{76406CAD-F415-447B-AEF3-500FE74A8561}">
      <dgm:prSet/>
      <dgm:spPr/>
    </dgm:pt>
    <dgm:pt modelId="{400089F2-DB09-42DE-8AF3-B52556158E80}" type="sibTrans" cxnId="{76406CAD-F415-447B-AEF3-500FE74A8561}">
      <dgm:prSet/>
      <dgm:spPr/>
    </dgm:pt>
    <dgm:pt modelId="{F0771CFD-F8CD-4A75-8ACE-9E42209431B2}" type="pres">
      <dgm:prSet presAssocID="{CBEF7804-5ACB-4953-B752-140C8F83CA9D}" presName="Name0" presStyleCnt="0">
        <dgm:presLayoutVars>
          <dgm:dir/>
          <dgm:animLvl val="lvl"/>
          <dgm:resizeHandles val="exact"/>
        </dgm:presLayoutVars>
      </dgm:prSet>
      <dgm:spPr/>
      <dgm:t>
        <a:bodyPr/>
        <a:lstStyle/>
        <a:p>
          <a:endParaRPr lang="en-US"/>
        </a:p>
      </dgm:t>
    </dgm:pt>
    <dgm:pt modelId="{E21F1EC9-625A-4114-B0ED-E357C6D5A26F}" type="pres">
      <dgm:prSet presAssocID="{A454FFAE-0822-44D2-BEFD-9DDAE86DBB18}" presName="linNode" presStyleCnt="0"/>
      <dgm:spPr/>
    </dgm:pt>
    <dgm:pt modelId="{AF954730-7236-47F0-BAEB-8351618C0956}" type="pres">
      <dgm:prSet presAssocID="{A454FFAE-0822-44D2-BEFD-9DDAE86DBB18}" presName="parentText" presStyleLbl="node1" presStyleIdx="0" presStyleCnt="3">
        <dgm:presLayoutVars>
          <dgm:chMax val="1"/>
          <dgm:bulletEnabled val="1"/>
        </dgm:presLayoutVars>
      </dgm:prSet>
      <dgm:spPr/>
      <dgm:t>
        <a:bodyPr/>
        <a:lstStyle/>
        <a:p>
          <a:endParaRPr lang="en-US"/>
        </a:p>
      </dgm:t>
    </dgm:pt>
    <dgm:pt modelId="{5AAEC07D-208E-4C00-9BB0-A8EB22A89760}" type="pres">
      <dgm:prSet presAssocID="{A454FFAE-0822-44D2-BEFD-9DDAE86DBB18}" presName="descendantText" presStyleLbl="alignAccFollowNode1" presStyleIdx="0" presStyleCnt="3" custScaleX="195305" custScaleY="120490">
        <dgm:presLayoutVars>
          <dgm:bulletEnabled val="1"/>
        </dgm:presLayoutVars>
      </dgm:prSet>
      <dgm:spPr/>
      <dgm:t>
        <a:bodyPr/>
        <a:lstStyle/>
        <a:p>
          <a:endParaRPr lang="en-US"/>
        </a:p>
      </dgm:t>
    </dgm:pt>
    <dgm:pt modelId="{8A5B463C-FBF5-455C-9EE0-7A77D7094DF1}" type="pres">
      <dgm:prSet presAssocID="{53A08134-DDE7-4308-A078-144B9AC44787}" presName="sp" presStyleCnt="0"/>
      <dgm:spPr/>
    </dgm:pt>
    <dgm:pt modelId="{AF4D844B-91DA-45D5-B2AD-DB3149C4BC4F}" type="pres">
      <dgm:prSet presAssocID="{8197C68E-8913-445D-9392-8C41615C08E5}" presName="linNode" presStyleCnt="0"/>
      <dgm:spPr/>
    </dgm:pt>
    <dgm:pt modelId="{257B4C8B-881F-4A66-89B9-BC5EA8631E64}" type="pres">
      <dgm:prSet presAssocID="{8197C68E-8913-445D-9392-8C41615C08E5}" presName="parentText" presStyleLbl="node1" presStyleIdx="1" presStyleCnt="3">
        <dgm:presLayoutVars>
          <dgm:chMax val="1"/>
          <dgm:bulletEnabled val="1"/>
        </dgm:presLayoutVars>
      </dgm:prSet>
      <dgm:spPr/>
      <dgm:t>
        <a:bodyPr/>
        <a:lstStyle/>
        <a:p>
          <a:endParaRPr lang="en-US"/>
        </a:p>
      </dgm:t>
    </dgm:pt>
    <dgm:pt modelId="{011B1783-E782-4CC2-BB72-83D364393360}" type="pres">
      <dgm:prSet presAssocID="{8197C68E-8913-445D-9392-8C41615C08E5}" presName="descendantText" presStyleLbl="alignAccFollowNode1" presStyleIdx="1" presStyleCnt="3" custScaleX="192905">
        <dgm:presLayoutVars>
          <dgm:bulletEnabled val="1"/>
        </dgm:presLayoutVars>
      </dgm:prSet>
      <dgm:spPr/>
      <dgm:t>
        <a:bodyPr/>
        <a:lstStyle/>
        <a:p>
          <a:endParaRPr lang="en-US"/>
        </a:p>
      </dgm:t>
    </dgm:pt>
    <dgm:pt modelId="{7A8B3425-949F-4AF4-8DF5-600B1F7A7755}" type="pres">
      <dgm:prSet presAssocID="{AB854FF3-54C8-4E0E-A0B0-63CBDF6DA218}" presName="sp" presStyleCnt="0"/>
      <dgm:spPr/>
    </dgm:pt>
    <dgm:pt modelId="{3C017B66-2714-4CFA-A809-669EC2FCF646}" type="pres">
      <dgm:prSet presAssocID="{A23656AC-D120-4B1A-A9AD-CE6A49C7951A}" presName="linNode" presStyleCnt="0"/>
      <dgm:spPr/>
    </dgm:pt>
    <dgm:pt modelId="{8097A65D-0090-4638-A7DC-41439A0DDDA2}" type="pres">
      <dgm:prSet presAssocID="{A23656AC-D120-4B1A-A9AD-CE6A49C7951A}" presName="parentText" presStyleLbl="node1" presStyleIdx="2" presStyleCnt="3">
        <dgm:presLayoutVars>
          <dgm:chMax val="1"/>
          <dgm:bulletEnabled val="1"/>
        </dgm:presLayoutVars>
      </dgm:prSet>
      <dgm:spPr/>
      <dgm:t>
        <a:bodyPr/>
        <a:lstStyle/>
        <a:p>
          <a:endParaRPr lang="en-US"/>
        </a:p>
      </dgm:t>
    </dgm:pt>
    <dgm:pt modelId="{3450FBBF-BE3F-4F21-B3AE-475E2AEE07D1}" type="pres">
      <dgm:prSet presAssocID="{A23656AC-D120-4B1A-A9AD-CE6A49C7951A}" presName="descendantText" presStyleLbl="alignAccFollowNode1" presStyleIdx="2" presStyleCnt="3" custScaleX="189467">
        <dgm:presLayoutVars>
          <dgm:bulletEnabled val="1"/>
        </dgm:presLayoutVars>
      </dgm:prSet>
      <dgm:spPr/>
      <dgm:t>
        <a:bodyPr/>
        <a:lstStyle/>
        <a:p>
          <a:endParaRPr lang="en-US"/>
        </a:p>
      </dgm:t>
    </dgm:pt>
  </dgm:ptLst>
  <dgm:cxnLst>
    <dgm:cxn modelId="{12464E14-5AD3-4CF5-A41B-00C78C638823}" type="presOf" srcId="{4B985597-571A-4764-904A-75515652A1A1}" destId="{011B1783-E782-4CC2-BB72-83D364393360}" srcOrd="0" destOrd="0" presId="urn:microsoft.com/office/officeart/2005/8/layout/vList5"/>
    <dgm:cxn modelId="{76406CAD-F415-447B-AEF3-500FE74A8561}" srcId="{A23656AC-D120-4B1A-A9AD-CE6A49C7951A}" destId="{7D826F81-E5DA-4C59-9CB9-3FEE28222EAF}" srcOrd="2" destOrd="0" parTransId="{C4430A56-60E6-4170-A398-BB46D608CA8C}" sibTransId="{400089F2-DB09-42DE-8AF3-B52556158E80}"/>
    <dgm:cxn modelId="{F2C22D30-D962-416C-961D-80DD085AD08E}" type="presOf" srcId="{CBEF7804-5ACB-4953-B752-140C8F83CA9D}" destId="{F0771CFD-F8CD-4A75-8ACE-9E42209431B2}" srcOrd="0" destOrd="0" presId="urn:microsoft.com/office/officeart/2005/8/layout/vList5"/>
    <dgm:cxn modelId="{69A3D7E9-6D57-4CDB-AEBA-235AE60859B9}" type="presOf" srcId="{4BAB684D-D07A-490F-B2B3-087CF53CA2E8}" destId="{5AAEC07D-208E-4C00-9BB0-A8EB22A89760}" srcOrd="0" destOrd="0" presId="urn:microsoft.com/office/officeart/2005/8/layout/vList5"/>
    <dgm:cxn modelId="{7F5DBDFB-2C1D-4EC5-8FD2-7FF1DDDC3432}" srcId="{8197C68E-8913-445D-9392-8C41615C08E5}" destId="{4B985597-571A-4764-904A-75515652A1A1}" srcOrd="0" destOrd="0" parTransId="{F09EC1B6-AA4E-4359-93CE-6C2716A7F370}" sibTransId="{AA59B179-C5BA-4FD7-B9B8-A7C66741E6EC}"/>
    <dgm:cxn modelId="{AECF476B-DAE1-4124-8A64-9421A9EDCD6A}" type="presOf" srcId="{45A1C445-D2F9-4563-BE38-B9417BE98058}" destId="{5AAEC07D-208E-4C00-9BB0-A8EB22A89760}" srcOrd="0" destOrd="3" presId="urn:microsoft.com/office/officeart/2005/8/layout/vList5"/>
    <dgm:cxn modelId="{5EFB8595-770B-4A85-B09E-1C88A3C22535}" srcId="{A23656AC-D120-4B1A-A9AD-CE6A49C7951A}" destId="{2398C4A4-D067-448B-990B-62AD089AAC1D}" srcOrd="0" destOrd="0" parTransId="{86F7DFF7-16EF-4455-92A3-D7FA20554A81}" sibTransId="{53544476-7BDB-49BB-A38D-57706DBAC3B5}"/>
    <dgm:cxn modelId="{49CF3A60-7E88-4479-974F-F75DB9872B9E}" srcId="{A454FFAE-0822-44D2-BEFD-9DDAE86DBB18}" destId="{FBC9F9E5-BB62-49B0-8AFE-2DF19FDFE6E6}" srcOrd="1" destOrd="0" parTransId="{A7DE5588-74AB-435B-8221-C0AB2726690A}" sibTransId="{489D623C-6529-4B46-9876-A12A9F80F8B2}"/>
    <dgm:cxn modelId="{E2186C5B-0E4A-42AC-AAFE-89430EBFDE7A}" type="presOf" srcId="{7D826F81-E5DA-4C59-9CB9-3FEE28222EAF}" destId="{3450FBBF-BE3F-4F21-B3AE-475E2AEE07D1}" srcOrd="0" destOrd="2" presId="urn:microsoft.com/office/officeart/2005/8/layout/vList5"/>
    <dgm:cxn modelId="{81A696D1-2508-48D8-A6F9-4196DD7788D5}" srcId="{CBEF7804-5ACB-4953-B752-140C8F83CA9D}" destId="{A23656AC-D120-4B1A-A9AD-CE6A49C7951A}" srcOrd="2" destOrd="0" parTransId="{AD789744-3A7A-46A9-9DF5-5257FF8FF776}" sibTransId="{E054CFCF-50F8-4F24-8091-F43E6AFF02EB}"/>
    <dgm:cxn modelId="{BFD0D38F-4E5C-4062-B295-EAAA3E98670D}" srcId="{A454FFAE-0822-44D2-BEFD-9DDAE86DBB18}" destId="{0C8F18B8-FA43-42DA-A4DE-C6164A06D66E}" srcOrd="2" destOrd="0" parTransId="{3AC55FBB-288F-4F3E-958D-91B08E8724B7}" sibTransId="{13CB55EC-23FC-41F5-B8CB-81BB7B2CD4D8}"/>
    <dgm:cxn modelId="{C95809D7-5E29-4CEA-91E1-06AC646CE17D}" type="presOf" srcId="{ABC24F61-762D-4EAF-8960-E50D220D0C43}" destId="{011B1783-E782-4CC2-BB72-83D364393360}" srcOrd="0" destOrd="2" presId="urn:microsoft.com/office/officeart/2005/8/layout/vList5"/>
    <dgm:cxn modelId="{5F3FB7CC-5A2E-4257-865E-A2D45C2E3ACD}" srcId="{8197C68E-8913-445D-9392-8C41615C08E5}" destId="{96854F39-E615-49C8-AEB5-0684A913B27B}" srcOrd="1" destOrd="0" parTransId="{200F4E2D-B46A-4562-8B9C-8A9B3050FB74}" sibTransId="{4A827BE0-FBDA-41D8-9525-57E0EE50B7D8}"/>
    <dgm:cxn modelId="{8382B55B-C9B6-4BAC-9257-F14D8B962BF2}" srcId="{A454FFAE-0822-44D2-BEFD-9DDAE86DBB18}" destId="{4BAB684D-D07A-490F-B2B3-087CF53CA2E8}" srcOrd="0" destOrd="0" parTransId="{1ABC84E9-AD6A-44C9-B2EA-929F9D9DCED1}" sibTransId="{AD08A521-ADBC-40AB-AD62-AD55DD8A600C}"/>
    <dgm:cxn modelId="{DCAA4E37-7FDC-4455-AE46-776A59285F0C}" type="presOf" srcId="{FBC9F9E5-BB62-49B0-8AFE-2DF19FDFE6E6}" destId="{5AAEC07D-208E-4C00-9BB0-A8EB22A89760}" srcOrd="0" destOrd="1" presId="urn:microsoft.com/office/officeart/2005/8/layout/vList5"/>
    <dgm:cxn modelId="{E1CFEB5F-7026-43E3-9B4C-589134CC022B}" type="presOf" srcId="{0C8F18B8-FA43-42DA-A4DE-C6164A06D66E}" destId="{5AAEC07D-208E-4C00-9BB0-A8EB22A89760}" srcOrd="0" destOrd="2" presId="urn:microsoft.com/office/officeart/2005/8/layout/vList5"/>
    <dgm:cxn modelId="{C7361BA9-9C7D-4703-9465-EB0834AC0833}" type="presOf" srcId="{8197C68E-8913-445D-9392-8C41615C08E5}" destId="{257B4C8B-881F-4A66-89B9-BC5EA8631E64}" srcOrd="0" destOrd="0" presId="urn:microsoft.com/office/officeart/2005/8/layout/vList5"/>
    <dgm:cxn modelId="{3B903D5B-BE7D-4362-A3EB-E1421FF30668}" srcId="{8197C68E-8913-445D-9392-8C41615C08E5}" destId="{ABC24F61-762D-4EAF-8960-E50D220D0C43}" srcOrd="2" destOrd="0" parTransId="{BB51F208-9884-4FA4-A0AE-8412CC974249}" sibTransId="{CB96A851-D99F-4C0A-8C43-5000B690C788}"/>
    <dgm:cxn modelId="{9DEC2448-A320-46EC-8DB4-C32F18EDA828}" srcId="{A454FFAE-0822-44D2-BEFD-9DDAE86DBB18}" destId="{45A1C445-D2F9-4563-BE38-B9417BE98058}" srcOrd="3" destOrd="0" parTransId="{D4829D6C-9847-4BB2-98EA-4569434405B8}" sibTransId="{A7959829-D0D8-483D-8546-D986A73A2FAD}"/>
    <dgm:cxn modelId="{AC4D02C9-485E-4565-AFE8-FABEDEE9D059}" type="presOf" srcId="{C2186B55-4A0F-4E28-A918-BC8A1EBE471E}" destId="{3450FBBF-BE3F-4F21-B3AE-475E2AEE07D1}" srcOrd="0" destOrd="1" presId="urn:microsoft.com/office/officeart/2005/8/layout/vList5"/>
    <dgm:cxn modelId="{DB4BF1F6-574E-4DD7-A0D4-E7C600B60FA8}" srcId="{CBEF7804-5ACB-4953-B752-140C8F83CA9D}" destId="{8197C68E-8913-445D-9392-8C41615C08E5}" srcOrd="1" destOrd="0" parTransId="{1F8C9A31-5E0E-4CC4-B339-C889BFF4E6BB}" sibTransId="{AB854FF3-54C8-4E0E-A0B0-63CBDF6DA218}"/>
    <dgm:cxn modelId="{77D2925E-857C-4642-A5FD-736EC5F1FA56}" srcId="{CBEF7804-5ACB-4953-B752-140C8F83CA9D}" destId="{A454FFAE-0822-44D2-BEFD-9DDAE86DBB18}" srcOrd="0" destOrd="0" parTransId="{20EDFAA1-D913-414B-9F01-6CBF5D48076D}" sibTransId="{53A08134-DDE7-4308-A078-144B9AC44787}"/>
    <dgm:cxn modelId="{02D965F4-2E5E-4B70-B584-A9AE572747C1}" type="presOf" srcId="{A23656AC-D120-4B1A-A9AD-CE6A49C7951A}" destId="{8097A65D-0090-4638-A7DC-41439A0DDDA2}" srcOrd="0" destOrd="0" presId="urn:microsoft.com/office/officeart/2005/8/layout/vList5"/>
    <dgm:cxn modelId="{BB5E92F4-CEB1-47AC-A286-AD1F2C84391F}" type="presOf" srcId="{2398C4A4-D067-448B-990B-62AD089AAC1D}" destId="{3450FBBF-BE3F-4F21-B3AE-475E2AEE07D1}" srcOrd="0" destOrd="0" presId="urn:microsoft.com/office/officeart/2005/8/layout/vList5"/>
    <dgm:cxn modelId="{1244F002-C823-43FA-887F-BCFC6D6B2B7D}" type="presOf" srcId="{A454FFAE-0822-44D2-BEFD-9DDAE86DBB18}" destId="{AF954730-7236-47F0-BAEB-8351618C0956}" srcOrd="0" destOrd="0" presId="urn:microsoft.com/office/officeart/2005/8/layout/vList5"/>
    <dgm:cxn modelId="{433A72E2-4E0E-45B7-957D-5D369BEF3827}" type="presOf" srcId="{96854F39-E615-49C8-AEB5-0684A913B27B}" destId="{011B1783-E782-4CC2-BB72-83D364393360}" srcOrd="0" destOrd="1" presId="urn:microsoft.com/office/officeart/2005/8/layout/vList5"/>
    <dgm:cxn modelId="{3D09724B-A693-401E-95A4-7AEE959DB6FA}" srcId="{A23656AC-D120-4B1A-A9AD-CE6A49C7951A}" destId="{C2186B55-4A0F-4E28-A918-BC8A1EBE471E}" srcOrd="1" destOrd="0" parTransId="{AAD39079-8173-43A9-B33C-5F0D4BB9A992}" sibTransId="{CFA4BB9C-0409-4A2F-8C27-F53EEFA36C01}"/>
    <dgm:cxn modelId="{276DE54D-57D3-49FB-8002-323075C48143}" type="presParOf" srcId="{F0771CFD-F8CD-4A75-8ACE-9E42209431B2}" destId="{E21F1EC9-625A-4114-B0ED-E357C6D5A26F}" srcOrd="0" destOrd="0" presId="urn:microsoft.com/office/officeart/2005/8/layout/vList5"/>
    <dgm:cxn modelId="{B7D21D9E-9E07-4FA5-9FBE-0DDF843F1EFD}" type="presParOf" srcId="{E21F1EC9-625A-4114-B0ED-E357C6D5A26F}" destId="{AF954730-7236-47F0-BAEB-8351618C0956}" srcOrd="0" destOrd="0" presId="urn:microsoft.com/office/officeart/2005/8/layout/vList5"/>
    <dgm:cxn modelId="{F3F6B8B0-F50D-4DA8-85C1-05F864B00B0B}" type="presParOf" srcId="{E21F1EC9-625A-4114-B0ED-E357C6D5A26F}" destId="{5AAEC07D-208E-4C00-9BB0-A8EB22A89760}" srcOrd="1" destOrd="0" presId="urn:microsoft.com/office/officeart/2005/8/layout/vList5"/>
    <dgm:cxn modelId="{655040D0-A6DA-461C-8596-00781ED092DE}" type="presParOf" srcId="{F0771CFD-F8CD-4A75-8ACE-9E42209431B2}" destId="{8A5B463C-FBF5-455C-9EE0-7A77D7094DF1}" srcOrd="1" destOrd="0" presId="urn:microsoft.com/office/officeart/2005/8/layout/vList5"/>
    <dgm:cxn modelId="{99860F61-6DD6-49F6-B343-7DFCFEF59683}" type="presParOf" srcId="{F0771CFD-F8CD-4A75-8ACE-9E42209431B2}" destId="{AF4D844B-91DA-45D5-B2AD-DB3149C4BC4F}" srcOrd="2" destOrd="0" presId="urn:microsoft.com/office/officeart/2005/8/layout/vList5"/>
    <dgm:cxn modelId="{49A9A7AF-156A-4890-99A0-BB7A9958DD47}" type="presParOf" srcId="{AF4D844B-91DA-45D5-B2AD-DB3149C4BC4F}" destId="{257B4C8B-881F-4A66-89B9-BC5EA8631E64}" srcOrd="0" destOrd="0" presId="urn:microsoft.com/office/officeart/2005/8/layout/vList5"/>
    <dgm:cxn modelId="{581B5781-61FE-4114-864E-68A409028B66}" type="presParOf" srcId="{AF4D844B-91DA-45D5-B2AD-DB3149C4BC4F}" destId="{011B1783-E782-4CC2-BB72-83D364393360}" srcOrd="1" destOrd="0" presId="urn:microsoft.com/office/officeart/2005/8/layout/vList5"/>
    <dgm:cxn modelId="{AA3423B4-4477-42B8-A11F-68360FE38DEF}" type="presParOf" srcId="{F0771CFD-F8CD-4A75-8ACE-9E42209431B2}" destId="{7A8B3425-949F-4AF4-8DF5-600B1F7A7755}" srcOrd="3" destOrd="0" presId="urn:microsoft.com/office/officeart/2005/8/layout/vList5"/>
    <dgm:cxn modelId="{69DC2D7A-112C-4A95-AA7A-9910D5EE0CA2}" type="presParOf" srcId="{F0771CFD-F8CD-4A75-8ACE-9E42209431B2}" destId="{3C017B66-2714-4CFA-A809-669EC2FCF646}" srcOrd="4" destOrd="0" presId="urn:microsoft.com/office/officeart/2005/8/layout/vList5"/>
    <dgm:cxn modelId="{BD9EB999-5A5D-499B-9914-D10FBFBAE7F0}" type="presParOf" srcId="{3C017B66-2714-4CFA-A809-669EC2FCF646}" destId="{8097A65D-0090-4638-A7DC-41439A0DDDA2}" srcOrd="0" destOrd="0" presId="urn:microsoft.com/office/officeart/2005/8/layout/vList5"/>
    <dgm:cxn modelId="{06E2FE71-9439-4032-844C-EF8816FC6FF7}" type="presParOf" srcId="{3C017B66-2714-4CFA-A809-669EC2FCF646}" destId="{3450FBBF-BE3F-4F21-B3AE-475E2AEE07D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3.xml><?xml version="1.0" encoding="utf-8"?>
<dgm:dataModel xmlns:dgm="http://schemas.openxmlformats.org/drawingml/2006/diagram" xmlns:a="http://schemas.openxmlformats.org/drawingml/2006/main">
  <dgm:ptLst>
    <dgm:pt modelId="{F7D84D9A-EE4A-4208-B2FC-EBCC582A6D7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078491C-9E95-43D8-86EA-CF46520D982A}">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The aim of strabismus surgery  is to correct the misalignment of the eyes and if possible to restore BSV </a:t>
          </a:r>
          <a:endParaRPr lang="en-US" sz="2000" dirty="0">
            <a:latin typeface="Times New Roman" panose="02020603050405020304" pitchFamily="18" charset="0"/>
            <a:cs typeface="Times New Roman" panose="02020603050405020304" pitchFamily="18" charset="0"/>
          </a:endParaRPr>
        </a:p>
      </dgm:t>
    </dgm:pt>
    <dgm:pt modelId="{EABF3F32-21FB-416B-B27F-4DB7CAC8B316}" type="parTrans" cxnId="{B605F234-6EBC-41E0-9218-C6AE6B5FC880}">
      <dgm:prSet/>
      <dgm:spPr/>
      <dgm:t>
        <a:bodyPr/>
        <a:lstStyle/>
        <a:p>
          <a:endParaRPr lang="en-US"/>
        </a:p>
      </dgm:t>
    </dgm:pt>
    <dgm:pt modelId="{788FA4E1-421D-40F6-8DE3-5F62781115F4}" type="sibTrans" cxnId="{B605F234-6EBC-41E0-9218-C6AE6B5FC880}">
      <dgm:prSet/>
      <dgm:spPr/>
      <dgm:t>
        <a:bodyPr/>
        <a:lstStyle/>
        <a:p>
          <a:endParaRPr lang="en-US"/>
        </a:p>
      </dgm:t>
    </dgm:pt>
    <dgm:pt modelId="{EDA86574-3291-4960-985E-92D666868715}" type="pres">
      <dgm:prSet presAssocID="{F7D84D9A-EE4A-4208-B2FC-EBCC582A6D75}" presName="linear" presStyleCnt="0">
        <dgm:presLayoutVars>
          <dgm:animLvl val="lvl"/>
          <dgm:resizeHandles val="exact"/>
        </dgm:presLayoutVars>
      </dgm:prSet>
      <dgm:spPr/>
      <dgm:t>
        <a:bodyPr/>
        <a:lstStyle/>
        <a:p>
          <a:endParaRPr lang="en-US"/>
        </a:p>
      </dgm:t>
    </dgm:pt>
    <dgm:pt modelId="{309D57BE-5C55-4E9B-BB19-EC833CBB1226}" type="pres">
      <dgm:prSet presAssocID="{D078491C-9E95-43D8-86EA-CF46520D982A}" presName="parentText" presStyleLbl="node1" presStyleIdx="0" presStyleCnt="1">
        <dgm:presLayoutVars>
          <dgm:chMax val="0"/>
          <dgm:bulletEnabled val="1"/>
        </dgm:presLayoutVars>
      </dgm:prSet>
      <dgm:spPr/>
      <dgm:t>
        <a:bodyPr/>
        <a:lstStyle/>
        <a:p>
          <a:endParaRPr lang="en-US"/>
        </a:p>
      </dgm:t>
    </dgm:pt>
  </dgm:ptLst>
  <dgm:cxnLst>
    <dgm:cxn modelId="{B605F234-6EBC-41E0-9218-C6AE6B5FC880}" srcId="{F7D84D9A-EE4A-4208-B2FC-EBCC582A6D75}" destId="{D078491C-9E95-43D8-86EA-CF46520D982A}" srcOrd="0" destOrd="0" parTransId="{EABF3F32-21FB-416B-B27F-4DB7CAC8B316}" sibTransId="{788FA4E1-421D-40F6-8DE3-5F62781115F4}"/>
    <dgm:cxn modelId="{FF5B6BEF-E8FD-46EE-B893-B3BF3C901B58}" type="presOf" srcId="{F7D84D9A-EE4A-4208-B2FC-EBCC582A6D75}" destId="{EDA86574-3291-4960-985E-92D666868715}" srcOrd="0" destOrd="0" presId="urn:microsoft.com/office/officeart/2005/8/layout/vList2"/>
    <dgm:cxn modelId="{D45F870F-9059-491A-A240-E5DA8ACE70CE}" type="presOf" srcId="{D078491C-9E95-43D8-86EA-CF46520D982A}" destId="{309D57BE-5C55-4E9B-BB19-EC833CBB1226}" srcOrd="0" destOrd="0" presId="urn:microsoft.com/office/officeart/2005/8/layout/vList2"/>
    <dgm:cxn modelId="{167B81BE-D392-4264-82E6-77BF4C9EB213}" type="presParOf" srcId="{EDA86574-3291-4960-985E-92D666868715}" destId="{309D57BE-5C55-4E9B-BB19-EC833CBB1226}"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4.xml><?xml version="1.0" encoding="utf-8"?>
<dgm:dataModel xmlns:dgm="http://schemas.openxmlformats.org/drawingml/2006/diagram" xmlns:a="http://schemas.openxmlformats.org/drawingml/2006/main">
  <dgm:ptLst>
    <dgm:pt modelId="{F7D84D9A-EE4A-4208-B2FC-EBCC582A6D7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FC09961-D006-495F-901F-BFDC9C667869}">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Strabismus Surgical Procedures: There are two basic procedures involved in strabismus surgery:</a:t>
          </a:r>
          <a:endParaRPr lang="en-US" sz="2000" dirty="0">
            <a:latin typeface="Times New Roman" panose="02020603050405020304" pitchFamily="18" charset="0"/>
            <a:cs typeface="Times New Roman" panose="02020603050405020304" pitchFamily="18" charset="0"/>
          </a:endParaRPr>
        </a:p>
      </dgm:t>
    </dgm:pt>
    <dgm:pt modelId="{BCB55BAD-161B-4688-93C3-69CFC369FB24}" type="parTrans" cxnId="{7F82B91B-4948-4164-A63D-733D125C7A6B}">
      <dgm:prSet/>
      <dgm:spPr/>
      <dgm:t>
        <a:bodyPr/>
        <a:lstStyle/>
        <a:p>
          <a:endParaRPr lang="en-US"/>
        </a:p>
      </dgm:t>
    </dgm:pt>
    <dgm:pt modelId="{EAB94821-5DD8-4B74-80E2-B8DA8F71B0EF}" type="sibTrans" cxnId="{7F82B91B-4948-4164-A63D-733D125C7A6B}">
      <dgm:prSet/>
      <dgm:spPr/>
      <dgm:t>
        <a:bodyPr/>
        <a:lstStyle/>
        <a:p>
          <a:endParaRPr lang="en-US"/>
        </a:p>
      </dgm:t>
    </dgm:pt>
    <dgm:pt modelId="{75113DA0-AB22-46C6-B8B4-32D1DD3FB8C9}">
      <dgm:prSet phldrT="[Text]" custT="1"/>
      <dgm:spPr/>
      <dgm:t>
        <a:bodyPr/>
        <a:lstStyle/>
        <a:p>
          <a:r>
            <a:rPr lang="en-US" sz="2000" dirty="0" smtClean="0">
              <a:latin typeface="Times New Roman" panose="02020603050405020304" pitchFamily="18" charset="0"/>
              <a:cs typeface="Times New Roman" panose="02020603050405020304" pitchFamily="18" charset="0"/>
            </a:rPr>
            <a:t>2. Conversely, if a muscle needs to be strengthened, the operation is called a </a:t>
          </a:r>
          <a:r>
            <a:rPr lang="en-US" sz="2000" b="1" u="sng" dirty="0" smtClean="0">
              <a:latin typeface="Times New Roman" panose="02020603050405020304" pitchFamily="18" charset="0"/>
              <a:cs typeface="Times New Roman" panose="02020603050405020304" pitchFamily="18" charset="0"/>
            </a:rPr>
            <a:t>resection.</a:t>
          </a:r>
          <a:endParaRPr lang="en-US" sz="2000" b="1" u="sng" dirty="0">
            <a:latin typeface="Times New Roman" panose="02020603050405020304" pitchFamily="18" charset="0"/>
            <a:cs typeface="Times New Roman" panose="02020603050405020304" pitchFamily="18" charset="0"/>
          </a:endParaRPr>
        </a:p>
      </dgm:t>
    </dgm:pt>
    <dgm:pt modelId="{1741AC9A-5DBD-48C4-A42F-91E87989DF8E}" type="parTrans" cxnId="{F53E7E59-FBDC-40BA-96EB-B50A82D92A58}">
      <dgm:prSet/>
      <dgm:spPr/>
      <dgm:t>
        <a:bodyPr/>
        <a:lstStyle/>
        <a:p>
          <a:endParaRPr lang="en-US"/>
        </a:p>
      </dgm:t>
    </dgm:pt>
    <dgm:pt modelId="{D15E15E3-8644-4576-B664-35F6611270BD}" type="sibTrans" cxnId="{F53E7E59-FBDC-40BA-96EB-B50A82D92A58}">
      <dgm:prSet/>
      <dgm:spPr/>
      <dgm:t>
        <a:bodyPr/>
        <a:lstStyle/>
        <a:p>
          <a:endParaRPr lang="en-US"/>
        </a:p>
      </dgm:t>
    </dgm:pt>
    <dgm:pt modelId="{23F2998B-23C7-405E-A36F-F972862055FA}">
      <dgm:prSet phldrT="[Text]" custT="1"/>
      <dgm:spPr/>
      <dgm:t>
        <a:bodyPr/>
        <a:lstStyle/>
        <a:p>
          <a:r>
            <a:rPr lang="en-US" sz="2000" dirty="0" smtClean="0">
              <a:latin typeface="Times New Roman" panose="02020603050405020304" pitchFamily="18" charset="0"/>
              <a:cs typeface="Times New Roman" panose="02020603050405020304" pitchFamily="18" charset="0"/>
            </a:rPr>
            <a:t>1. When the strabismus results from an overly strong eye muscle, the goal is to weaken the muscle through a procedure called </a:t>
          </a:r>
          <a:r>
            <a:rPr lang="en-US" sz="2000" b="1" u="sng" dirty="0" smtClean="0">
              <a:latin typeface="Times New Roman" panose="02020603050405020304" pitchFamily="18" charset="0"/>
              <a:cs typeface="Times New Roman" panose="02020603050405020304" pitchFamily="18" charset="0"/>
            </a:rPr>
            <a:t>recession.</a:t>
          </a:r>
          <a:endParaRPr lang="en-US" sz="2000" b="1" u="sng" dirty="0">
            <a:latin typeface="Times New Roman" panose="02020603050405020304" pitchFamily="18" charset="0"/>
            <a:cs typeface="Times New Roman" panose="02020603050405020304" pitchFamily="18" charset="0"/>
          </a:endParaRPr>
        </a:p>
      </dgm:t>
    </dgm:pt>
    <dgm:pt modelId="{04F2B50F-515F-4323-B5B2-97BDDB5B774A}" type="parTrans" cxnId="{BE0DF8BE-0E74-4566-9914-5A7E3F3FABFA}">
      <dgm:prSet/>
      <dgm:spPr/>
      <dgm:t>
        <a:bodyPr/>
        <a:lstStyle/>
        <a:p>
          <a:endParaRPr lang="en-US"/>
        </a:p>
      </dgm:t>
    </dgm:pt>
    <dgm:pt modelId="{7C175029-1D7F-40FF-B082-9460477FC035}" type="sibTrans" cxnId="{BE0DF8BE-0E74-4566-9914-5A7E3F3FABFA}">
      <dgm:prSet/>
      <dgm:spPr/>
      <dgm:t>
        <a:bodyPr/>
        <a:lstStyle/>
        <a:p>
          <a:endParaRPr lang="en-US"/>
        </a:p>
      </dgm:t>
    </dgm:pt>
    <dgm:pt modelId="{ED69D64D-D955-4FAD-B1CC-A9C016C031E4}">
      <dgm:prSet phldrT="[Text]" custT="1"/>
      <dgm:spPr/>
      <dgm:t>
        <a:bodyPr/>
        <a:lstStyle/>
        <a:p>
          <a:pPr algn="ctr"/>
          <a:r>
            <a:rPr lang="en-US" sz="2000" b="0" u="none" dirty="0" smtClean="0">
              <a:latin typeface="Times New Roman" panose="02020603050405020304" pitchFamily="18" charset="0"/>
              <a:cs typeface="Times New Roman" panose="02020603050405020304" pitchFamily="18" charset="0"/>
            </a:rPr>
            <a:t>General rules: Recession of a rectus muscle by 1mm reduces the angle of deviation by 3° and resection by 1.5°  if performed simultaneously, on the same eye, the effect is greater by 20%</a:t>
          </a:r>
          <a:endParaRPr lang="en-US" sz="2000" b="0" u="none" dirty="0">
            <a:latin typeface="Times New Roman" panose="02020603050405020304" pitchFamily="18" charset="0"/>
            <a:cs typeface="Times New Roman" panose="02020603050405020304" pitchFamily="18" charset="0"/>
          </a:endParaRPr>
        </a:p>
      </dgm:t>
    </dgm:pt>
    <dgm:pt modelId="{08E06B10-D6DE-4C21-AC8A-1F5993183952}" type="parTrans" cxnId="{BDEE7A2F-64B9-4849-B741-CE305DF1C7E4}">
      <dgm:prSet/>
      <dgm:spPr/>
      <dgm:t>
        <a:bodyPr/>
        <a:lstStyle/>
        <a:p>
          <a:endParaRPr lang="en-US"/>
        </a:p>
      </dgm:t>
    </dgm:pt>
    <dgm:pt modelId="{883EAA9B-D5E9-4E5C-93C8-AB9D595D4871}" type="sibTrans" cxnId="{BDEE7A2F-64B9-4849-B741-CE305DF1C7E4}">
      <dgm:prSet/>
      <dgm:spPr/>
      <dgm:t>
        <a:bodyPr/>
        <a:lstStyle/>
        <a:p>
          <a:endParaRPr lang="en-US"/>
        </a:p>
      </dgm:t>
    </dgm:pt>
    <dgm:pt modelId="{EDA86574-3291-4960-985E-92D666868715}" type="pres">
      <dgm:prSet presAssocID="{F7D84D9A-EE4A-4208-B2FC-EBCC582A6D75}" presName="linear" presStyleCnt="0">
        <dgm:presLayoutVars>
          <dgm:animLvl val="lvl"/>
          <dgm:resizeHandles val="exact"/>
        </dgm:presLayoutVars>
      </dgm:prSet>
      <dgm:spPr/>
      <dgm:t>
        <a:bodyPr/>
        <a:lstStyle/>
        <a:p>
          <a:endParaRPr lang="en-US"/>
        </a:p>
      </dgm:t>
    </dgm:pt>
    <dgm:pt modelId="{A4412BB1-505F-452E-87B0-BE105D172E85}" type="pres">
      <dgm:prSet presAssocID="{CFC09961-D006-495F-901F-BFDC9C667869}" presName="parentText" presStyleLbl="node1" presStyleIdx="0" presStyleCnt="2">
        <dgm:presLayoutVars>
          <dgm:chMax val="0"/>
          <dgm:bulletEnabled val="1"/>
        </dgm:presLayoutVars>
      </dgm:prSet>
      <dgm:spPr/>
      <dgm:t>
        <a:bodyPr/>
        <a:lstStyle/>
        <a:p>
          <a:endParaRPr lang="en-US"/>
        </a:p>
      </dgm:t>
    </dgm:pt>
    <dgm:pt modelId="{3831E84F-8A5B-4680-9B67-C105A09B6CD6}" type="pres">
      <dgm:prSet presAssocID="{CFC09961-D006-495F-901F-BFDC9C667869}" presName="childText" presStyleLbl="revTx" presStyleIdx="0" presStyleCnt="1">
        <dgm:presLayoutVars>
          <dgm:bulletEnabled val="1"/>
        </dgm:presLayoutVars>
      </dgm:prSet>
      <dgm:spPr/>
      <dgm:t>
        <a:bodyPr/>
        <a:lstStyle/>
        <a:p>
          <a:endParaRPr lang="en-US"/>
        </a:p>
      </dgm:t>
    </dgm:pt>
    <dgm:pt modelId="{782D4218-43E0-454E-B8E0-A8E4C584938F}" type="pres">
      <dgm:prSet presAssocID="{ED69D64D-D955-4FAD-B1CC-A9C016C031E4}" presName="parentText" presStyleLbl="node1" presStyleIdx="1" presStyleCnt="2">
        <dgm:presLayoutVars>
          <dgm:chMax val="0"/>
          <dgm:bulletEnabled val="1"/>
        </dgm:presLayoutVars>
      </dgm:prSet>
      <dgm:spPr/>
      <dgm:t>
        <a:bodyPr/>
        <a:lstStyle/>
        <a:p>
          <a:endParaRPr lang="en-US"/>
        </a:p>
      </dgm:t>
    </dgm:pt>
  </dgm:ptLst>
  <dgm:cxnLst>
    <dgm:cxn modelId="{BE0DF8BE-0E74-4566-9914-5A7E3F3FABFA}" srcId="{CFC09961-D006-495F-901F-BFDC9C667869}" destId="{23F2998B-23C7-405E-A36F-F972862055FA}" srcOrd="0" destOrd="0" parTransId="{04F2B50F-515F-4323-B5B2-97BDDB5B774A}" sibTransId="{7C175029-1D7F-40FF-B082-9460477FC035}"/>
    <dgm:cxn modelId="{1A19974C-9E01-45F9-AB68-7206F67DE54F}" type="presOf" srcId="{23F2998B-23C7-405E-A36F-F972862055FA}" destId="{3831E84F-8A5B-4680-9B67-C105A09B6CD6}" srcOrd="0" destOrd="0" presId="urn:microsoft.com/office/officeart/2005/8/layout/vList2"/>
    <dgm:cxn modelId="{BDEE7A2F-64B9-4849-B741-CE305DF1C7E4}" srcId="{F7D84D9A-EE4A-4208-B2FC-EBCC582A6D75}" destId="{ED69D64D-D955-4FAD-B1CC-A9C016C031E4}" srcOrd="1" destOrd="0" parTransId="{08E06B10-D6DE-4C21-AC8A-1F5993183952}" sibTransId="{883EAA9B-D5E9-4E5C-93C8-AB9D595D4871}"/>
    <dgm:cxn modelId="{FF5B6BEF-E8FD-46EE-B893-B3BF3C901B58}" type="presOf" srcId="{F7D84D9A-EE4A-4208-B2FC-EBCC582A6D75}" destId="{EDA86574-3291-4960-985E-92D666868715}" srcOrd="0" destOrd="0" presId="urn:microsoft.com/office/officeart/2005/8/layout/vList2"/>
    <dgm:cxn modelId="{663C38E8-DBD9-42E9-975E-2F3CCD4ED769}" type="presOf" srcId="{ED69D64D-D955-4FAD-B1CC-A9C016C031E4}" destId="{782D4218-43E0-454E-B8E0-A8E4C584938F}" srcOrd="0" destOrd="0" presId="urn:microsoft.com/office/officeart/2005/8/layout/vList2"/>
    <dgm:cxn modelId="{4D1820D6-3F81-4805-9B92-E657730A0C73}" type="presOf" srcId="{75113DA0-AB22-46C6-B8B4-32D1DD3FB8C9}" destId="{3831E84F-8A5B-4680-9B67-C105A09B6CD6}" srcOrd="0" destOrd="1" presId="urn:microsoft.com/office/officeart/2005/8/layout/vList2"/>
    <dgm:cxn modelId="{A1BBE6CE-D3F1-497B-B95D-21C57DF6AA9D}" type="presOf" srcId="{CFC09961-D006-495F-901F-BFDC9C667869}" destId="{A4412BB1-505F-452E-87B0-BE105D172E85}" srcOrd="0" destOrd="0" presId="urn:microsoft.com/office/officeart/2005/8/layout/vList2"/>
    <dgm:cxn modelId="{7F82B91B-4948-4164-A63D-733D125C7A6B}" srcId="{F7D84D9A-EE4A-4208-B2FC-EBCC582A6D75}" destId="{CFC09961-D006-495F-901F-BFDC9C667869}" srcOrd="0" destOrd="0" parTransId="{BCB55BAD-161B-4688-93C3-69CFC369FB24}" sibTransId="{EAB94821-5DD8-4B74-80E2-B8DA8F71B0EF}"/>
    <dgm:cxn modelId="{F53E7E59-FBDC-40BA-96EB-B50A82D92A58}" srcId="{CFC09961-D006-495F-901F-BFDC9C667869}" destId="{75113DA0-AB22-46C6-B8B4-32D1DD3FB8C9}" srcOrd="1" destOrd="0" parTransId="{1741AC9A-5DBD-48C4-A42F-91E87989DF8E}" sibTransId="{D15E15E3-8644-4576-B664-35F6611270BD}"/>
    <dgm:cxn modelId="{180AE692-7568-4049-AFFA-350C339A0345}" type="presParOf" srcId="{EDA86574-3291-4960-985E-92D666868715}" destId="{A4412BB1-505F-452E-87B0-BE105D172E85}" srcOrd="0" destOrd="0" presId="urn:microsoft.com/office/officeart/2005/8/layout/vList2"/>
    <dgm:cxn modelId="{1F043DCE-16FF-42E9-BF07-A3637CA0F984}" type="presParOf" srcId="{EDA86574-3291-4960-985E-92D666868715}" destId="{3831E84F-8A5B-4680-9B67-C105A09B6CD6}" srcOrd="1" destOrd="0" presId="urn:microsoft.com/office/officeart/2005/8/layout/vList2"/>
    <dgm:cxn modelId="{21B5ADE1-F59E-48BB-AC25-DB68AC657A64}" type="presParOf" srcId="{EDA86574-3291-4960-985E-92D666868715}" destId="{782D4218-43E0-454E-B8E0-A8E4C584938F}"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5.xml><?xml version="1.0" encoding="utf-8"?>
<dgm:dataModel xmlns:dgm="http://schemas.openxmlformats.org/drawingml/2006/diagram" xmlns:a="http://schemas.openxmlformats.org/drawingml/2006/main">
  <dgm:ptLst>
    <dgm:pt modelId="{2406FCD2-CA1C-4294-94F0-BF326A7BD73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BC7AAC0-907F-4E8B-936F-CA99C4BB2F23}">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Recession of a rectus muscle by 1mm reduces the angle of deviation by 3º                                                                              (involves following steps)</a:t>
          </a:r>
          <a:endParaRPr lang="en-US" sz="2000" dirty="0">
            <a:latin typeface="Times New Roman" panose="02020603050405020304" pitchFamily="18" charset="0"/>
            <a:cs typeface="Times New Roman" panose="02020603050405020304" pitchFamily="18" charset="0"/>
          </a:endParaRPr>
        </a:p>
      </dgm:t>
    </dgm:pt>
    <dgm:pt modelId="{13A67517-D4A6-4AA4-B6B0-3109C7E8E61B}" type="parTrans" cxnId="{CAE27744-A218-482F-A890-64FB66A51F64}">
      <dgm:prSet/>
      <dgm:spPr/>
      <dgm:t>
        <a:bodyPr/>
        <a:lstStyle/>
        <a:p>
          <a:endParaRPr lang="en-US"/>
        </a:p>
      </dgm:t>
    </dgm:pt>
    <dgm:pt modelId="{EC822CCD-2662-4AAB-B82A-A70356A0E241}" type="sibTrans" cxnId="{CAE27744-A218-482F-A890-64FB66A51F64}">
      <dgm:prSet/>
      <dgm:spPr/>
      <dgm:t>
        <a:bodyPr/>
        <a:lstStyle/>
        <a:p>
          <a:endParaRPr lang="en-US"/>
        </a:p>
      </dgm:t>
    </dgm:pt>
    <dgm:pt modelId="{0BB81269-C31C-407A-853C-B2976B12C8B0}">
      <dgm:prSet phldrT="[Text]" custT="1"/>
      <dgm:spPr/>
      <dgm:t>
        <a:bodyPr/>
        <a:lstStyle/>
        <a:p>
          <a:r>
            <a:rPr lang="en-US" sz="2000" dirty="0" smtClean="0">
              <a:latin typeface="Times New Roman" panose="02020603050405020304" pitchFamily="18" charset="0"/>
              <a:cs typeface="Times New Roman" panose="02020603050405020304" pitchFamily="18" charset="0"/>
            </a:rPr>
            <a:t>The stump is re-sutured to the sclera posterior at its original insertion</a:t>
          </a:r>
          <a:endParaRPr lang="en-US" sz="2000" dirty="0">
            <a:latin typeface="Times New Roman" panose="02020603050405020304" pitchFamily="18" charset="0"/>
            <a:cs typeface="Times New Roman" panose="02020603050405020304" pitchFamily="18" charset="0"/>
          </a:endParaRPr>
        </a:p>
      </dgm:t>
    </dgm:pt>
    <dgm:pt modelId="{EDC6DEA3-3CB8-42EC-AD1D-D1AF338B39E1}" type="parTrans" cxnId="{F3CF5138-8676-437A-BE94-9B8040330E9B}">
      <dgm:prSet/>
      <dgm:spPr/>
      <dgm:t>
        <a:bodyPr/>
        <a:lstStyle/>
        <a:p>
          <a:endParaRPr lang="en-US"/>
        </a:p>
      </dgm:t>
    </dgm:pt>
    <dgm:pt modelId="{85AB960D-D3C0-4D29-9FCF-A463C43E627B}" type="sibTrans" cxnId="{F3CF5138-8676-437A-BE94-9B8040330E9B}">
      <dgm:prSet/>
      <dgm:spPr/>
      <dgm:t>
        <a:bodyPr/>
        <a:lstStyle/>
        <a:p>
          <a:endParaRPr lang="en-US"/>
        </a:p>
      </dgm:t>
    </dgm:pt>
    <dgm:pt modelId="{4FEC7A27-92F1-443C-A601-2C32B2F2A667}">
      <dgm:prSet phldrT="[Text]" custT="1"/>
      <dgm:spPr/>
      <dgm:t>
        <a:bodyPr/>
        <a:lstStyle/>
        <a:p>
          <a:r>
            <a:rPr lang="en-US" sz="2000" dirty="0" smtClean="0">
              <a:latin typeface="Times New Roman" panose="02020603050405020304" pitchFamily="18" charset="0"/>
              <a:cs typeface="Times New Roman" panose="02020603050405020304" pitchFamily="18" charset="0"/>
            </a:rPr>
            <a:t>1.The muscle is exposed and 2 absorbable sutures passed through the outer quarters of the tendon</a:t>
          </a:r>
          <a:endParaRPr lang="en-US" sz="2000" dirty="0">
            <a:latin typeface="Times New Roman" panose="02020603050405020304" pitchFamily="18" charset="0"/>
            <a:cs typeface="Times New Roman" panose="02020603050405020304" pitchFamily="18" charset="0"/>
          </a:endParaRPr>
        </a:p>
      </dgm:t>
    </dgm:pt>
    <dgm:pt modelId="{591F7157-3434-451E-9643-73382141E5F1}" type="parTrans" cxnId="{B34703F5-754B-4033-92CC-248006866E49}">
      <dgm:prSet/>
      <dgm:spPr/>
      <dgm:t>
        <a:bodyPr/>
        <a:lstStyle/>
        <a:p>
          <a:endParaRPr lang="en-US"/>
        </a:p>
      </dgm:t>
    </dgm:pt>
    <dgm:pt modelId="{03731D02-E43F-48AE-A7C1-889BEC05ACEC}" type="sibTrans" cxnId="{B34703F5-754B-4033-92CC-248006866E49}">
      <dgm:prSet/>
      <dgm:spPr/>
      <dgm:t>
        <a:bodyPr/>
        <a:lstStyle/>
        <a:p>
          <a:endParaRPr lang="en-US"/>
        </a:p>
      </dgm:t>
    </dgm:pt>
    <dgm:pt modelId="{F61A6C57-1844-47CA-8D66-5133B59C22E2}">
      <dgm:prSet phldrT="[Text]" custT="1"/>
      <dgm:spPr/>
      <dgm:t>
        <a:bodyPr/>
        <a:lstStyle/>
        <a:p>
          <a:r>
            <a:rPr lang="en-US" sz="2000" dirty="0" smtClean="0">
              <a:latin typeface="Times New Roman" panose="02020603050405020304" pitchFamily="18" charset="0"/>
              <a:cs typeface="Times New Roman" panose="02020603050405020304" pitchFamily="18" charset="0"/>
            </a:rPr>
            <a:t>2. The tendon is disinserted from the sclera and the amount of recession measured and marked on the sclera with caliper </a:t>
          </a:r>
          <a:endParaRPr lang="en-US" sz="2000" dirty="0">
            <a:latin typeface="Times New Roman" panose="02020603050405020304" pitchFamily="18" charset="0"/>
            <a:cs typeface="Times New Roman" panose="02020603050405020304" pitchFamily="18" charset="0"/>
          </a:endParaRPr>
        </a:p>
      </dgm:t>
    </dgm:pt>
    <dgm:pt modelId="{441E10A9-7BD7-4C41-9BE8-AE2459066F42}" type="parTrans" cxnId="{6C614972-206A-4A03-ADD4-530FD79197EA}">
      <dgm:prSet/>
      <dgm:spPr/>
      <dgm:t>
        <a:bodyPr/>
        <a:lstStyle/>
        <a:p>
          <a:endParaRPr lang="en-US"/>
        </a:p>
      </dgm:t>
    </dgm:pt>
    <dgm:pt modelId="{3C12E604-5B85-411D-8645-6A55AB13A6F1}" type="sibTrans" cxnId="{6C614972-206A-4A03-ADD4-530FD79197EA}">
      <dgm:prSet/>
      <dgm:spPr/>
      <dgm:t>
        <a:bodyPr/>
        <a:lstStyle/>
        <a:p>
          <a:endParaRPr lang="en-US"/>
        </a:p>
      </dgm:t>
    </dgm:pt>
    <dgm:pt modelId="{6B4B7D35-0B12-4B93-A331-D115053CE2BD}" type="pres">
      <dgm:prSet presAssocID="{2406FCD2-CA1C-4294-94F0-BF326A7BD738}" presName="linear" presStyleCnt="0">
        <dgm:presLayoutVars>
          <dgm:animLvl val="lvl"/>
          <dgm:resizeHandles val="exact"/>
        </dgm:presLayoutVars>
      </dgm:prSet>
      <dgm:spPr/>
      <dgm:t>
        <a:bodyPr/>
        <a:lstStyle/>
        <a:p>
          <a:endParaRPr lang="en-US"/>
        </a:p>
      </dgm:t>
    </dgm:pt>
    <dgm:pt modelId="{1C972FF7-0BB5-4469-BB7E-B7121C7066E8}" type="pres">
      <dgm:prSet presAssocID="{FBC7AAC0-907F-4E8B-936F-CA99C4BB2F23}" presName="parentText" presStyleLbl="node1" presStyleIdx="0" presStyleCnt="1" custScaleY="74957">
        <dgm:presLayoutVars>
          <dgm:chMax val="0"/>
          <dgm:bulletEnabled val="1"/>
        </dgm:presLayoutVars>
      </dgm:prSet>
      <dgm:spPr/>
      <dgm:t>
        <a:bodyPr/>
        <a:lstStyle/>
        <a:p>
          <a:endParaRPr lang="en-US"/>
        </a:p>
      </dgm:t>
    </dgm:pt>
    <dgm:pt modelId="{79F6F7C0-045D-4F99-A4E8-3B6E0DB7863E}" type="pres">
      <dgm:prSet presAssocID="{FBC7AAC0-907F-4E8B-936F-CA99C4BB2F23}" presName="childText" presStyleLbl="revTx" presStyleIdx="0" presStyleCnt="1">
        <dgm:presLayoutVars>
          <dgm:bulletEnabled val="1"/>
        </dgm:presLayoutVars>
      </dgm:prSet>
      <dgm:spPr/>
      <dgm:t>
        <a:bodyPr/>
        <a:lstStyle/>
        <a:p>
          <a:endParaRPr lang="en-US"/>
        </a:p>
      </dgm:t>
    </dgm:pt>
  </dgm:ptLst>
  <dgm:cxnLst>
    <dgm:cxn modelId="{8E9079AC-E753-4648-A66F-492FB131AC37}" type="presOf" srcId="{FBC7AAC0-907F-4E8B-936F-CA99C4BB2F23}" destId="{1C972FF7-0BB5-4469-BB7E-B7121C7066E8}" srcOrd="0" destOrd="0" presId="urn:microsoft.com/office/officeart/2005/8/layout/vList2"/>
    <dgm:cxn modelId="{6C614972-206A-4A03-ADD4-530FD79197EA}" srcId="{FBC7AAC0-907F-4E8B-936F-CA99C4BB2F23}" destId="{F61A6C57-1844-47CA-8D66-5133B59C22E2}" srcOrd="1" destOrd="0" parTransId="{441E10A9-7BD7-4C41-9BE8-AE2459066F42}" sibTransId="{3C12E604-5B85-411D-8645-6A55AB13A6F1}"/>
    <dgm:cxn modelId="{CAE27744-A218-482F-A890-64FB66A51F64}" srcId="{2406FCD2-CA1C-4294-94F0-BF326A7BD738}" destId="{FBC7AAC0-907F-4E8B-936F-CA99C4BB2F23}" srcOrd="0" destOrd="0" parTransId="{13A67517-D4A6-4AA4-B6B0-3109C7E8E61B}" sibTransId="{EC822CCD-2662-4AAB-B82A-A70356A0E241}"/>
    <dgm:cxn modelId="{F3CF5138-8676-437A-BE94-9B8040330E9B}" srcId="{FBC7AAC0-907F-4E8B-936F-CA99C4BB2F23}" destId="{0BB81269-C31C-407A-853C-B2976B12C8B0}" srcOrd="2" destOrd="0" parTransId="{EDC6DEA3-3CB8-42EC-AD1D-D1AF338B39E1}" sibTransId="{85AB960D-D3C0-4D29-9FCF-A463C43E627B}"/>
    <dgm:cxn modelId="{F9B46FFC-BADA-4AED-B8EA-8BD075379BA6}" type="presOf" srcId="{4FEC7A27-92F1-443C-A601-2C32B2F2A667}" destId="{79F6F7C0-045D-4F99-A4E8-3B6E0DB7863E}" srcOrd="0" destOrd="0" presId="urn:microsoft.com/office/officeart/2005/8/layout/vList2"/>
    <dgm:cxn modelId="{B34703F5-754B-4033-92CC-248006866E49}" srcId="{FBC7AAC0-907F-4E8B-936F-CA99C4BB2F23}" destId="{4FEC7A27-92F1-443C-A601-2C32B2F2A667}" srcOrd="0" destOrd="0" parTransId="{591F7157-3434-451E-9643-73382141E5F1}" sibTransId="{03731D02-E43F-48AE-A7C1-889BEC05ACEC}"/>
    <dgm:cxn modelId="{DD4943EE-383E-4F56-9730-81EE4C4A81D5}" type="presOf" srcId="{2406FCD2-CA1C-4294-94F0-BF326A7BD738}" destId="{6B4B7D35-0B12-4B93-A331-D115053CE2BD}" srcOrd="0" destOrd="0" presId="urn:microsoft.com/office/officeart/2005/8/layout/vList2"/>
    <dgm:cxn modelId="{F4AD5267-16B0-4D83-A953-33A1D1559850}" type="presOf" srcId="{F61A6C57-1844-47CA-8D66-5133B59C22E2}" destId="{79F6F7C0-045D-4F99-A4E8-3B6E0DB7863E}" srcOrd="0" destOrd="1" presId="urn:microsoft.com/office/officeart/2005/8/layout/vList2"/>
    <dgm:cxn modelId="{AD2FE0C9-BA78-4F64-97AE-CC59E1C34AB2}" type="presOf" srcId="{0BB81269-C31C-407A-853C-B2976B12C8B0}" destId="{79F6F7C0-045D-4F99-A4E8-3B6E0DB7863E}" srcOrd="0" destOrd="2" presId="urn:microsoft.com/office/officeart/2005/8/layout/vList2"/>
    <dgm:cxn modelId="{3E6CC11C-AF74-4F60-9D23-528E7002FB0F}" type="presParOf" srcId="{6B4B7D35-0B12-4B93-A331-D115053CE2BD}" destId="{1C972FF7-0BB5-4469-BB7E-B7121C7066E8}" srcOrd="0" destOrd="0" presId="urn:microsoft.com/office/officeart/2005/8/layout/vList2"/>
    <dgm:cxn modelId="{E9EA7744-F269-4D16-B7BE-482CFBAA3C0E}" type="presParOf" srcId="{6B4B7D35-0B12-4B93-A331-D115053CE2BD}" destId="{79F6F7C0-045D-4F99-A4E8-3B6E0DB7863E}"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6.xml><?xml version="1.0" encoding="utf-8"?>
<dgm:dataModel xmlns:dgm="http://schemas.openxmlformats.org/drawingml/2006/diagram" xmlns:a="http://schemas.openxmlformats.org/drawingml/2006/main">
  <dgm:ptLst>
    <dgm:pt modelId="{2406FCD2-CA1C-4294-94F0-BF326A7BD73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BC7AAC0-907F-4E8B-936F-CA99C4BB2F23}">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Resection of a rectus muscle (involves following steps)</a:t>
          </a:r>
          <a:endParaRPr lang="en-US" sz="2000" dirty="0">
            <a:latin typeface="Times New Roman" panose="02020603050405020304" pitchFamily="18" charset="0"/>
            <a:cs typeface="Times New Roman" panose="02020603050405020304" pitchFamily="18" charset="0"/>
          </a:endParaRPr>
        </a:p>
      </dgm:t>
    </dgm:pt>
    <dgm:pt modelId="{13A67517-D4A6-4AA4-B6B0-3109C7E8E61B}" type="parTrans" cxnId="{CAE27744-A218-482F-A890-64FB66A51F64}">
      <dgm:prSet/>
      <dgm:spPr/>
      <dgm:t>
        <a:bodyPr/>
        <a:lstStyle/>
        <a:p>
          <a:endParaRPr lang="en-US"/>
        </a:p>
      </dgm:t>
    </dgm:pt>
    <dgm:pt modelId="{EC822CCD-2662-4AAB-B82A-A70356A0E241}" type="sibTrans" cxnId="{CAE27744-A218-482F-A890-64FB66A51F64}">
      <dgm:prSet/>
      <dgm:spPr/>
      <dgm:t>
        <a:bodyPr/>
        <a:lstStyle/>
        <a:p>
          <a:endParaRPr lang="en-US"/>
        </a:p>
      </dgm:t>
    </dgm:pt>
    <dgm:pt modelId="{0BB81269-C31C-407A-853C-B2976B12C8B0}">
      <dgm:prSet phldrT="[Text]" custT="1"/>
      <dgm:spPr/>
      <dgm:t>
        <a:bodyPr/>
        <a:lstStyle/>
        <a:p>
          <a:endParaRPr lang="en-US" sz="2000">
            <a:latin typeface="Times New Roman" panose="02020603050405020304" pitchFamily="18" charset="0"/>
            <a:cs typeface="Times New Roman" panose="02020603050405020304" pitchFamily="18" charset="0"/>
          </a:endParaRPr>
        </a:p>
      </dgm:t>
    </dgm:pt>
    <dgm:pt modelId="{EDC6DEA3-3CB8-42EC-AD1D-D1AF338B39E1}" type="parTrans" cxnId="{F3CF5138-8676-437A-BE94-9B8040330E9B}">
      <dgm:prSet/>
      <dgm:spPr/>
      <dgm:t>
        <a:bodyPr/>
        <a:lstStyle/>
        <a:p>
          <a:endParaRPr lang="en-US"/>
        </a:p>
      </dgm:t>
    </dgm:pt>
    <dgm:pt modelId="{85AB960D-D3C0-4D29-9FCF-A463C43E627B}" type="sibTrans" cxnId="{F3CF5138-8676-437A-BE94-9B8040330E9B}">
      <dgm:prSet/>
      <dgm:spPr/>
      <dgm:t>
        <a:bodyPr/>
        <a:lstStyle/>
        <a:p>
          <a:endParaRPr lang="en-US"/>
        </a:p>
      </dgm:t>
    </dgm:pt>
    <dgm:pt modelId="{4FEC7A27-92F1-443C-A601-2C32B2F2A667}">
      <dgm:prSet phldrT="[Text]" custT="1"/>
      <dgm:spPr/>
      <dgm:t>
        <a:bodyPr/>
        <a:lstStyle/>
        <a:p>
          <a:r>
            <a:rPr lang="en-US" sz="2000" dirty="0" smtClean="0">
              <a:latin typeface="Times New Roman" panose="02020603050405020304" pitchFamily="18" charset="0"/>
              <a:cs typeface="Times New Roman" panose="02020603050405020304" pitchFamily="18" charset="0"/>
            </a:rPr>
            <a:t>The muscle is exposed and two absorbable sutures are inserted into the muscle at a predetermined point behind its insertion</a:t>
          </a:r>
          <a:endParaRPr lang="en-US" sz="2000" dirty="0">
            <a:latin typeface="Times New Roman" panose="02020603050405020304" pitchFamily="18" charset="0"/>
            <a:cs typeface="Times New Roman" panose="02020603050405020304" pitchFamily="18" charset="0"/>
          </a:endParaRPr>
        </a:p>
      </dgm:t>
    </dgm:pt>
    <dgm:pt modelId="{591F7157-3434-451E-9643-73382141E5F1}" type="parTrans" cxnId="{B34703F5-754B-4033-92CC-248006866E49}">
      <dgm:prSet/>
      <dgm:spPr/>
      <dgm:t>
        <a:bodyPr/>
        <a:lstStyle/>
        <a:p>
          <a:endParaRPr lang="en-US"/>
        </a:p>
      </dgm:t>
    </dgm:pt>
    <dgm:pt modelId="{03731D02-E43F-48AE-A7C1-889BEC05ACEC}" type="sibTrans" cxnId="{B34703F5-754B-4033-92CC-248006866E49}">
      <dgm:prSet/>
      <dgm:spPr/>
      <dgm:t>
        <a:bodyPr/>
        <a:lstStyle/>
        <a:p>
          <a:endParaRPr lang="en-US"/>
        </a:p>
      </dgm:t>
    </dgm:pt>
    <dgm:pt modelId="{F61A6C57-1844-47CA-8D66-5133B59C22E2}">
      <dgm:prSet phldrT="[Text]" custT="1"/>
      <dgm:spPr/>
      <dgm:t>
        <a:bodyPr/>
        <a:lstStyle/>
        <a:p>
          <a:r>
            <a:rPr lang="en-US" sz="2000" dirty="0" smtClean="0">
              <a:latin typeface="Times New Roman" panose="02020603050405020304" pitchFamily="18" charset="0"/>
              <a:cs typeface="Times New Roman" panose="02020603050405020304" pitchFamily="18" charset="0"/>
            </a:rPr>
            <a:t>2. The muscle anterior to the sutures is excised and the stump is reattached to the original insertion</a:t>
          </a:r>
          <a:endParaRPr lang="en-US" sz="2000" dirty="0">
            <a:latin typeface="Times New Roman" panose="02020603050405020304" pitchFamily="18" charset="0"/>
            <a:cs typeface="Times New Roman" panose="02020603050405020304" pitchFamily="18" charset="0"/>
          </a:endParaRPr>
        </a:p>
      </dgm:t>
    </dgm:pt>
    <dgm:pt modelId="{441E10A9-7BD7-4C41-9BE8-AE2459066F42}" type="parTrans" cxnId="{6C614972-206A-4A03-ADD4-530FD79197EA}">
      <dgm:prSet/>
      <dgm:spPr/>
      <dgm:t>
        <a:bodyPr/>
        <a:lstStyle/>
        <a:p>
          <a:endParaRPr lang="en-US"/>
        </a:p>
      </dgm:t>
    </dgm:pt>
    <dgm:pt modelId="{3C12E604-5B85-411D-8645-6A55AB13A6F1}" type="sibTrans" cxnId="{6C614972-206A-4A03-ADD4-530FD79197EA}">
      <dgm:prSet/>
      <dgm:spPr/>
      <dgm:t>
        <a:bodyPr/>
        <a:lstStyle/>
        <a:p>
          <a:endParaRPr lang="en-US"/>
        </a:p>
      </dgm:t>
    </dgm:pt>
    <dgm:pt modelId="{6B4B7D35-0B12-4B93-A331-D115053CE2BD}" type="pres">
      <dgm:prSet presAssocID="{2406FCD2-CA1C-4294-94F0-BF326A7BD738}" presName="linear" presStyleCnt="0">
        <dgm:presLayoutVars>
          <dgm:animLvl val="lvl"/>
          <dgm:resizeHandles val="exact"/>
        </dgm:presLayoutVars>
      </dgm:prSet>
      <dgm:spPr/>
      <dgm:t>
        <a:bodyPr/>
        <a:lstStyle/>
        <a:p>
          <a:endParaRPr lang="en-US"/>
        </a:p>
      </dgm:t>
    </dgm:pt>
    <dgm:pt modelId="{1C972FF7-0BB5-4469-BB7E-B7121C7066E8}" type="pres">
      <dgm:prSet presAssocID="{FBC7AAC0-907F-4E8B-936F-CA99C4BB2F23}" presName="parentText" presStyleLbl="node1" presStyleIdx="0" presStyleCnt="1">
        <dgm:presLayoutVars>
          <dgm:chMax val="0"/>
          <dgm:bulletEnabled val="1"/>
        </dgm:presLayoutVars>
      </dgm:prSet>
      <dgm:spPr/>
      <dgm:t>
        <a:bodyPr/>
        <a:lstStyle/>
        <a:p>
          <a:endParaRPr lang="en-US"/>
        </a:p>
      </dgm:t>
    </dgm:pt>
    <dgm:pt modelId="{79F6F7C0-045D-4F99-A4E8-3B6E0DB7863E}" type="pres">
      <dgm:prSet presAssocID="{FBC7AAC0-907F-4E8B-936F-CA99C4BB2F23}" presName="childText" presStyleLbl="revTx" presStyleIdx="0" presStyleCnt="1">
        <dgm:presLayoutVars>
          <dgm:bulletEnabled val="1"/>
        </dgm:presLayoutVars>
      </dgm:prSet>
      <dgm:spPr/>
      <dgm:t>
        <a:bodyPr/>
        <a:lstStyle/>
        <a:p>
          <a:endParaRPr lang="en-US"/>
        </a:p>
      </dgm:t>
    </dgm:pt>
  </dgm:ptLst>
  <dgm:cxnLst>
    <dgm:cxn modelId="{F3CF5138-8676-437A-BE94-9B8040330E9B}" srcId="{FBC7AAC0-907F-4E8B-936F-CA99C4BB2F23}" destId="{0BB81269-C31C-407A-853C-B2976B12C8B0}" srcOrd="2" destOrd="0" parTransId="{EDC6DEA3-3CB8-42EC-AD1D-D1AF338B39E1}" sibTransId="{85AB960D-D3C0-4D29-9FCF-A463C43E627B}"/>
    <dgm:cxn modelId="{DD4943EE-383E-4F56-9730-81EE4C4A81D5}" type="presOf" srcId="{2406FCD2-CA1C-4294-94F0-BF326A7BD738}" destId="{6B4B7D35-0B12-4B93-A331-D115053CE2BD}" srcOrd="0" destOrd="0" presId="urn:microsoft.com/office/officeart/2005/8/layout/vList2"/>
    <dgm:cxn modelId="{BFB8D010-B1B1-450D-ADF1-61B440FBA346}" type="presOf" srcId="{4FEC7A27-92F1-443C-A601-2C32B2F2A667}" destId="{79F6F7C0-045D-4F99-A4E8-3B6E0DB7863E}" srcOrd="0" destOrd="0" presId="urn:microsoft.com/office/officeart/2005/8/layout/vList2"/>
    <dgm:cxn modelId="{8E9079AC-E753-4648-A66F-492FB131AC37}" type="presOf" srcId="{FBC7AAC0-907F-4E8B-936F-CA99C4BB2F23}" destId="{1C972FF7-0BB5-4469-BB7E-B7121C7066E8}" srcOrd="0" destOrd="0" presId="urn:microsoft.com/office/officeart/2005/8/layout/vList2"/>
    <dgm:cxn modelId="{6C614972-206A-4A03-ADD4-530FD79197EA}" srcId="{FBC7AAC0-907F-4E8B-936F-CA99C4BB2F23}" destId="{F61A6C57-1844-47CA-8D66-5133B59C22E2}" srcOrd="1" destOrd="0" parTransId="{441E10A9-7BD7-4C41-9BE8-AE2459066F42}" sibTransId="{3C12E604-5B85-411D-8645-6A55AB13A6F1}"/>
    <dgm:cxn modelId="{9F614162-9F0B-4D18-A558-A63AA8A3910C}" type="presOf" srcId="{0BB81269-C31C-407A-853C-B2976B12C8B0}" destId="{79F6F7C0-045D-4F99-A4E8-3B6E0DB7863E}" srcOrd="0" destOrd="2" presId="urn:microsoft.com/office/officeart/2005/8/layout/vList2"/>
    <dgm:cxn modelId="{B34703F5-754B-4033-92CC-248006866E49}" srcId="{FBC7AAC0-907F-4E8B-936F-CA99C4BB2F23}" destId="{4FEC7A27-92F1-443C-A601-2C32B2F2A667}" srcOrd="0" destOrd="0" parTransId="{591F7157-3434-451E-9643-73382141E5F1}" sibTransId="{03731D02-E43F-48AE-A7C1-889BEC05ACEC}"/>
    <dgm:cxn modelId="{B5F3B5BF-83A1-472B-B6CE-38B673424676}" type="presOf" srcId="{F61A6C57-1844-47CA-8D66-5133B59C22E2}" destId="{79F6F7C0-045D-4F99-A4E8-3B6E0DB7863E}" srcOrd="0" destOrd="1" presId="urn:microsoft.com/office/officeart/2005/8/layout/vList2"/>
    <dgm:cxn modelId="{CAE27744-A218-482F-A890-64FB66A51F64}" srcId="{2406FCD2-CA1C-4294-94F0-BF326A7BD738}" destId="{FBC7AAC0-907F-4E8B-936F-CA99C4BB2F23}" srcOrd="0" destOrd="0" parTransId="{13A67517-D4A6-4AA4-B6B0-3109C7E8E61B}" sibTransId="{EC822CCD-2662-4AAB-B82A-A70356A0E241}"/>
    <dgm:cxn modelId="{3E6CC11C-AF74-4F60-9D23-528E7002FB0F}" type="presParOf" srcId="{6B4B7D35-0B12-4B93-A331-D115053CE2BD}" destId="{1C972FF7-0BB5-4469-BB7E-B7121C7066E8}" srcOrd="0" destOrd="0" presId="urn:microsoft.com/office/officeart/2005/8/layout/vList2"/>
    <dgm:cxn modelId="{D890F5C6-D3CF-4CFF-9DD3-36790EA22297}" type="presParOf" srcId="{6B4B7D35-0B12-4B93-A331-D115053CE2BD}" destId="{79F6F7C0-045D-4F99-A4E8-3B6E0DB7863E}"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0F945A7-B276-416C-A455-5FFFBA27C69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0BB04DD-47EC-451B-8C1E-F705651FDEAE}">
      <dgm:prSet phldrT="[Text]" custT="1"/>
      <dgm:spPr/>
      <dgm:t>
        <a:bodyPr/>
        <a:lstStyle/>
        <a:p>
          <a:r>
            <a:rPr lang="en-US" sz="1600" dirty="0" smtClean="0">
              <a:latin typeface="Times New Roman" pitchFamily="18" charset="0"/>
              <a:cs typeface="Times New Roman" pitchFamily="18" charset="0"/>
            </a:rPr>
            <a:t>EYE MOVEMENTS                                                  (ROTATION OF THE EYE GLOBE)                              </a:t>
          </a:r>
          <a:endParaRPr lang="en-US" sz="1600" dirty="0">
            <a:latin typeface="Times New Roman" pitchFamily="18" charset="0"/>
            <a:cs typeface="Times New Roman" pitchFamily="18" charset="0"/>
          </a:endParaRPr>
        </a:p>
      </dgm:t>
    </dgm:pt>
    <dgm:pt modelId="{F751A0BB-2107-467E-BE1C-06783C08D6E1}" type="parTrans" cxnId="{61C708F1-5AEB-43A1-9839-36AD57DAB7B2}">
      <dgm:prSet/>
      <dgm:spPr/>
      <dgm:t>
        <a:bodyPr/>
        <a:lstStyle/>
        <a:p>
          <a:endParaRPr lang="en-US"/>
        </a:p>
      </dgm:t>
    </dgm:pt>
    <dgm:pt modelId="{CFD58B49-34EE-4D5A-A053-F5B17314E4AA}" type="sibTrans" cxnId="{61C708F1-5AEB-43A1-9839-36AD57DAB7B2}">
      <dgm:prSet/>
      <dgm:spPr/>
      <dgm:t>
        <a:bodyPr/>
        <a:lstStyle/>
        <a:p>
          <a:endParaRPr lang="en-US"/>
        </a:p>
      </dgm:t>
    </dgm:pt>
    <dgm:pt modelId="{6398C7CE-92E8-4D3D-B2D5-E2FA8698068A}">
      <dgm:prSet phldrT="[Text]" custT="1"/>
      <dgm:spPr/>
      <dgm:t>
        <a:bodyPr/>
        <a:lstStyle/>
        <a:p>
          <a:r>
            <a:rPr lang="en-US" sz="1800" dirty="0" smtClean="0">
              <a:latin typeface="Times New Roman" pitchFamily="18" charset="0"/>
              <a:cs typeface="Times New Roman" pitchFamily="18" charset="0"/>
            </a:rPr>
            <a:t>Around 3 imaginary axes that intersect at the center of rotation </a:t>
          </a:r>
          <a:endParaRPr lang="en-US" sz="1800" dirty="0">
            <a:latin typeface="Times New Roman" pitchFamily="18" charset="0"/>
            <a:cs typeface="Times New Roman" pitchFamily="18" charset="0"/>
          </a:endParaRPr>
        </a:p>
      </dgm:t>
    </dgm:pt>
    <dgm:pt modelId="{88998E70-8A2F-4F92-8D6D-296362D0F13C}" type="parTrans" cxnId="{B53C8921-8C66-4024-A06B-4137A470B33C}">
      <dgm:prSet/>
      <dgm:spPr/>
      <dgm:t>
        <a:bodyPr/>
        <a:lstStyle/>
        <a:p>
          <a:endParaRPr lang="en-US"/>
        </a:p>
      </dgm:t>
    </dgm:pt>
    <dgm:pt modelId="{FB4A0061-1CD9-4017-BDBA-945FF8405726}" type="sibTrans" cxnId="{B53C8921-8C66-4024-A06B-4137A470B33C}">
      <dgm:prSet/>
      <dgm:spPr/>
      <dgm:t>
        <a:bodyPr/>
        <a:lstStyle/>
        <a:p>
          <a:endParaRPr lang="en-US"/>
        </a:p>
      </dgm:t>
    </dgm:pt>
    <dgm:pt modelId="{DDB17879-F8EF-453F-B66C-99050BC447F1}">
      <dgm:prSet custT="1"/>
      <dgm:spPr/>
      <dgm:t>
        <a:bodyPr/>
        <a:lstStyle/>
        <a:p>
          <a:r>
            <a:rPr lang="en-US" sz="1800" dirty="0" smtClean="0">
              <a:latin typeface="Times New Roman" pitchFamily="18" charset="0"/>
              <a:cs typeface="Times New Roman" pitchFamily="18" charset="0"/>
            </a:rPr>
            <a:t>VERTICAL (z), HORIZONTAL and SAGITAL AXIS</a:t>
          </a:r>
        </a:p>
      </dgm:t>
    </dgm:pt>
    <dgm:pt modelId="{2FC3C15F-12A0-4C23-973F-3CEC0480F455}" type="parTrans" cxnId="{7F35F3D0-893E-4BA1-B2C0-B5298B264A15}">
      <dgm:prSet/>
      <dgm:spPr/>
      <dgm:t>
        <a:bodyPr/>
        <a:lstStyle/>
        <a:p>
          <a:endParaRPr lang="en-US"/>
        </a:p>
      </dgm:t>
    </dgm:pt>
    <dgm:pt modelId="{811528FF-5ECB-4655-94A2-7F471673590E}" type="sibTrans" cxnId="{7F35F3D0-893E-4BA1-B2C0-B5298B264A15}">
      <dgm:prSet/>
      <dgm:spPr/>
      <dgm:t>
        <a:bodyPr/>
        <a:lstStyle/>
        <a:p>
          <a:endParaRPr lang="en-US"/>
        </a:p>
      </dgm:t>
    </dgm:pt>
    <dgm:pt modelId="{6A391475-5E12-4FDA-A6EB-1A3F28B91FE0}" type="pres">
      <dgm:prSet presAssocID="{20F945A7-B276-416C-A455-5FFFBA27C697}" presName="Name0" presStyleCnt="0">
        <dgm:presLayoutVars>
          <dgm:dir/>
          <dgm:animLvl val="lvl"/>
          <dgm:resizeHandles val="exact"/>
        </dgm:presLayoutVars>
      </dgm:prSet>
      <dgm:spPr/>
      <dgm:t>
        <a:bodyPr/>
        <a:lstStyle/>
        <a:p>
          <a:endParaRPr lang="en-US"/>
        </a:p>
      </dgm:t>
    </dgm:pt>
    <dgm:pt modelId="{AD190304-BAB2-4B9F-9CA5-6B2BFD2194E9}" type="pres">
      <dgm:prSet presAssocID="{40BB04DD-47EC-451B-8C1E-F705651FDEAE}" presName="linNode" presStyleCnt="0"/>
      <dgm:spPr/>
    </dgm:pt>
    <dgm:pt modelId="{289B6222-00BE-47E8-82C8-9228101BEF9B}" type="pres">
      <dgm:prSet presAssocID="{40BB04DD-47EC-451B-8C1E-F705651FDEAE}" presName="parentText" presStyleLbl="node1" presStyleIdx="0" presStyleCnt="1">
        <dgm:presLayoutVars>
          <dgm:chMax val="1"/>
          <dgm:bulletEnabled val="1"/>
        </dgm:presLayoutVars>
      </dgm:prSet>
      <dgm:spPr/>
      <dgm:t>
        <a:bodyPr/>
        <a:lstStyle/>
        <a:p>
          <a:endParaRPr lang="en-US"/>
        </a:p>
      </dgm:t>
    </dgm:pt>
    <dgm:pt modelId="{81D5134C-4709-458A-98B4-C7D571642AD1}" type="pres">
      <dgm:prSet presAssocID="{40BB04DD-47EC-451B-8C1E-F705651FDEAE}" presName="descendantText" presStyleLbl="alignAccFollowNode1" presStyleIdx="0" presStyleCnt="1">
        <dgm:presLayoutVars>
          <dgm:bulletEnabled val="1"/>
        </dgm:presLayoutVars>
      </dgm:prSet>
      <dgm:spPr/>
      <dgm:t>
        <a:bodyPr/>
        <a:lstStyle/>
        <a:p>
          <a:endParaRPr lang="en-US"/>
        </a:p>
      </dgm:t>
    </dgm:pt>
  </dgm:ptLst>
  <dgm:cxnLst>
    <dgm:cxn modelId="{B53C8921-8C66-4024-A06B-4137A470B33C}" srcId="{40BB04DD-47EC-451B-8C1E-F705651FDEAE}" destId="{6398C7CE-92E8-4D3D-B2D5-E2FA8698068A}" srcOrd="0" destOrd="0" parTransId="{88998E70-8A2F-4F92-8D6D-296362D0F13C}" sibTransId="{FB4A0061-1CD9-4017-BDBA-945FF8405726}"/>
    <dgm:cxn modelId="{714F52AC-E032-4FFE-9C2F-415344392454}" type="presOf" srcId="{20F945A7-B276-416C-A455-5FFFBA27C697}" destId="{6A391475-5E12-4FDA-A6EB-1A3F28B91FE0}" srcOrd="0" destOrd="0" presId="urn:microsoft.com/office/officeart/2005/8/layout/vList5"/>
    <dgm:cxn modelId="{0698F97C-4053-4DA5-B4F1-247CC0F90CC2}" type="presOf" srcId="{40BB04DD-47EC-451B-8C1E-F705651FDEAE}" destId="{289B6222-00BE-47E8-82C8-9228101BEF9B}" srcOrd="0" destOrd="0" presId="urn:microsoft.com/office/officeart/2005/8/layout/vList5"/>
    <dgm:cxn modelId="{5E3D93FF-B8A5-4BBD-959A-CA30266DDBDC}" type="presOf" srcId="{DDB17879-F8EF-453F-B66C-99050BC447F1}" destId="{81D5134C-4709-458A-98B4-C7D571642AD1}" srcOrd="0" destOrd="1" presId="urn:microsoft.com/office/officeart/2005/8/layout/vList5"/>
    <dgm:cxn modelId="{6CD60ECB-1597-459E-9DFD-6DE3FFD2071D}" type="presOf" srcId="{6398C7CE-92E8-4D3D-B2D5-E2FA8698068A}" destId="{81D5134C-4709-458A-98B4-C7D571642AD1}" srcOrd="0" destOrd="0" presId="urn:microsoft.com/office/officeart/2005/8/layout/vList5"/>
    <dgm:cxn modelId="{61C708F1-5AEB-43A1-9839-36AD57DAB7B2}" srcId="{20F945A7-B276-416C-A455-5FFFBA27C697}" destId="{40BB04DD-47EC-451B-8C1E-F705651FDEAE}" srcOrd="0" destOrd="0" parTransId="{F751A0BB-2107-467E-BE1C-06783C08D6E1}" sibTransId="{CFD58B49-34EE-4D5A-A053-F5B17314E4AA}"/>
    <dgm:cxn modelId="{7F35F3D0-893E-4BA1-B2C0-B5298B264A15}" srcId="{40BB04DD-47EC-451B-8C1E-F705651FDEAE}" destId="{DDB17879-F8EF-453F-B66C-99050BC447F1}" srcOrd="1" destOrd="0" parTransId="{2FC3C15F-12A0-4C23-973F-3CEC0480F455}" sibTransId="{811528FF-5ECB-4655-94A2-7F471673590E}"/>
    <dgm:cxn modelId="{B5407557-D709-4E6E-B3EF-7F4303AC0D52}" type="presParOf" srcId="{6A391475-5E12-4FDA-A6EB-1A3F28B91FE0}" destId="{AD190304-BAB2-4B9F-9CA5-6B2BFD2194E9}" srcOrd="0" destOrd="0" presId="urn:microsoft.com/office/officeart/2005/8/layout/vList5"/>
    <dgm:cxn modelId="{6FC2704F-3057-4529-A29A-AA0549A63343}" type="presParOf" srcId="{AD190304-BAB2-4B9F-9CA5-6B2BFD2194E9}" destId="{289B6222-00BE-47E8-82C8-9228101BEF9B}" srcOrd="0" destOrd="0" presId="urn:microsoft.com/office/officeart/2005/8/layout/vList5"/>
    <dgm:cxn modelId="{FF8D18B5-9081-4E8A-A04D-954FD73AC56B}" type="presParOf" srcId="{AD190304-BAB2-4B9F-9CA5-6B2BFD2194E9}" destId="{81D5134C-4709-458A-98B4-C7D571642AD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37E986B-FCD3-48BC-9FD1-F848B78456B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D1E94D8-F3CE-435B-9CA9-A78A764612E9}">
      <dgm:prSet phldrT="[Text]" custT="1"/>
      <dgm:spPr/>
      <dgm:t>
        <a:bodyPr/>
        <a:lstStyle/>
        <a:p>
          <a:pPr algn="ctr"/>
          <a:r>
            <a:rPr lang="sr-Latn-CS" sz="1800" dirty="0" smtClean="0">
              <a:latin typeface="Times New Roman" pitchFamily="18" charset="0"/>
              <a:cs typeface="Times New Roman" pitchFamily="18" charset="0"/>
            </a:rPr>
            <a:t>DU</a:t>
          </a:r>
          <a:r>
            <a:rPr lang="en-US" sz="1800" dirty="0" smtClean="0">
              <a:latin typeface="Times New Roman" pitchFamily="18" charset="0"/>
              <a:cs typeface="Times New Roman" pitchFamily="18" charset="0"/>
            </a:rPr>
            <a:t>CTIONS                                                                                                                                                   Monocular eye movements</a:t>
          </a:r>
          <a:endParaRPr lang="en-US" sz="1800" dirty="0">
            <a:latin typeface="Times New Roman" pitchFamily="18" charset="0"/>
            <a:cs typeface="Times New Roman" pitchFamily="18" charset="0"/>
          </a:endParaRPr>
        </a:p>
      </dgm:t>
    </dgm:pt>
    <dgm:pt modelId="{AFD3D68C-95C4-42B3-829C-8A13CB53B5E1}" type="parTrans" cxnId="{637E7732-F501-482A-AD59-D0057AD311FB}">
      <dgm:prSet/>
      <dgm:spPr/>
      <dgm:t>
        <a:bodyPr/>
        <a:lstStyle/>
        <a:p>
          <a:endParaRPr lang="en-US"/>
        </a:p>
      </dgm:t>
    </dgm:pt>
    <dgm:pt modelId="{218E280C-ABAD-4E55-B6CF-55C58DC6F0A3}" type="sibTrans" cxnId="{637E7732-F501-482A-AD59-D0057AD311FB}">
      <dgm:prSet/>
      <dgm:spPr/>
      <dgm:t>
        <a:bodyPr/>
        <a:lstStyle/>
        <a:p>
          <a:endParaRPr lang="en-US"/>
        </a:p>
      </dgm:t>
    </dgm:pt>
    <dgm:pt modelId="{342A646D-F4B3-49C1-A152-1AC22034D3AD}">
      <dgm:prSet phldrT="[Text]" custT="1"/>
      <dgm:spPr/>
      <dgm:t>
        <a:bodyPr/>
        <a:lstStyle/>
        <a:p>
          <a:r>
            <a:rPr lang="en-US" sz="1800" dirty="0" smtClean="0">
              <a:latin typeface="Times New Roman" pitchFamily="18" charset="0"/>
              <a:cs typeface="Times New Roman" pitchFamily="18" charset="0"/>
            </a:rPr>
            <a:t>1. Adduction 2. Abduction 3. Elevation (</a:t>
          </a:r>
          <a:r>
            <a:rPr lang="en-US" sz="1800" dirty="0" err="1" smtClean="0">
              <a:latin typeface="Times New Roman" pitchFamily="18" charset="0"/>
              <a:cs typeface="Times New Roman" pitchFamily="18" charset="0"/>
            </a:rPr>
            <a:t>Sursumduction</a:t>
          </a:r>
          <a:r>
            <a:rPr lang="en-US" sz="1800" dirty="0" smtClean="0">
              <a:latin typeface="Times New Roman" pitchFamily="18" charset="0"/>
              <a:cs typeface="Times New Roman" pitchFamily="18" charset="0"/>
            </a:rPr>
            <a:t>) 4. Depression (</a:t>
          </a:r>
          <a:r>
            <a:rPr lang="en-US" sz="1800" dirty="0" err="1" smtClean="0">
              <a:latin typeface="Times New Roman" pitchFamily="18" charset="0"/>
              <a:cs typeface="Times New Roman" pitchFamily="18" charset="0"/>
            </a:rPr>
            <a:t>Deorsumduction</a:t>
          </a:r>
          <a:r>
            <a:rPr lang="en-US" sz="1800" dirty="0" smtClean="0">
              <a:latin typeface="Times New Roman" pitchFamily="18" charset="0"/>
              <a:cs typeface="Times New Roman" pitchFamily="18" charset="0"/>
            </a:rPr>
            <a:t>) 5. </a:t>
          </a:r>
          <a:r>
            <a:rPr lang="en-US" sz="1800" dirty="0" err="1" smtClean="0">
              <a:latin typeface="Times New Roman" pitchFamily="18" charset="0"/>
              <a:cs typeface="Times New Roman" pitchFamily="18" charset="0"/>
            </a:rPr>
            <a:t>Intorsion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Incycloduction</a:t>
          </a:r>
          <a:r>
            <a:rPr lang="en-US" sz="1800" dirty="0" smtClean="0">
              <a:latin typeface="Times New Roman" pitchFamily="18" charset="0"/>
              <a:cs typeface="Times New Roman" pitchFamily="18" charset="0"/>
            </a:rPr>
            <a:t>) 6. </a:t>
          </a:r>
          <a:r>
            <a:rPr lang="en-US" sz="1800" dirty="0" err="1" smtClean="0">
              <a:latin typeface="Times New Roman" pitchFamily="18" charset="0"/>
              <a:cs typeface="Times New Roman" pitchFamily="18" charset="0"/>
            </a:rPr>
            <a:t>Extorsion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Excycloduction</a:t>
          </a:r>
          <a:r>
            <a:rPr lang="en-US" sz="1800" dirty="0" smtClean="0">
              <a:latin typeface="Times New Roman" pitchFamily="18" charset="0"/>
              <a:cs typeface="Times New Roman" pitchFamily="18" charset="0"/>
            </a:rPr>
            <a:t>) </a:t>
          </a:r>
          <a:endParaRPr lang="en-US" sz="1800" dirty="0">
            <a:latin typeface="Times New Roman" pitchFamily="18" charset="0"/>
            <a:cs typeface="Times New Roman" pitchFamily="18" charset="0"/>
          </a:endParaRPr>
        </a:p>
      </dgm:t>
    </dgm:pt>
    <dgm:pt modelId="{E5AD6E8A-252D-4206-A3CE-B5331F740CD9}" type="parTrans" cxnId="{F15C35E3-CD3F-41AA-8DE9-BF8C3C5FADA1}">
      <dgm:prSet/>
      <dgm:spPr/>
      <dgm:t>
        <a:bodyPr/>
        <a:lstStyle/>
        <a:p>
          <a:endParaRPr lang="en-US"/>
        </a:p>
      </dgm:t>
    </dgm:pt>
    <dgm:pt modelId="{31C4A104-F4AC-4453-B50A-E058C3E6F67A}" type="sibTrans" cxnId="{F15C35E3-CD3F-41AA-8DE9-BF8C3C5FADA1}">
      <dgm:prSet/>
      <dgm:spPr/>
      <dgm:t>
        <a:bodyPr/>
        <a:lstStyle/>
        <a:p>
          <a:endParaRPr lang="en-US"/>
        </a:p>
      </dgm:t>
    </dgm:pt>
    <dgm:pt modelId="{1969FA22-86A4-4AF0-8589-277599DFEC1A}">
      <dgm:prSet phldrT="[Text]" custT="1"/>
      <dgm:spPr/>
      <dgm:t>
        <a:bodyPr/>
        <a:lstStyle/>
        <a:p>
          <a:pPr algn="ctr"/>
          <a:r>
            <a:rPr lang="sr-Latn-CS" sz="1800" dirty="0" smtClean="0">
              <a:latin typeface="Times New Roman" pitchFamily="18" charset="0"/>
              <a:cs typeface="Times New Roman" pitchFamily="18" charset="0"/>
            </a:rPr>
            <a:t>V</a:t>
          </a:r>
          <a:r>
            <a:rPr lang="en-US" sz="1800" dirty="0" smtClean="0">
              <a:latin typeface="Times New Roman" pitchFamily="18" charset="0"/>
              <a:cs typeface="Times New Roman" pitchFamily="18" charset="0"/>
            </a:rPr>
            <a:t>ERSIONS                                                                                                                                                  Binocular movement in witch two eyes move synchronously and symmetrically in the same direction </a:t>
          </a:r>
          <a:endParaRPr lang="en-US" sz="1800" dirty="0">
            <a:latin typeface="Times New Roman" pitchFamily="18" charset="0"/>
            <a:cs typeface="Times New Roman" pitchFamily="18" charset="0"/>
          </a:endParaRPr>
        </a:p>
      </dgm:t>
    </dgm:pt>
    <dgm:pt modelId="{63E65715-2A17-4299-93BC-DCAB0A142750}" type="parTrans" cxnId="{A0884E4F-0923-46AD-8B86-9ABE44AF411F}">
      <dgm:prSet/>
      <dgm:spPr/>
      <dgm:t>
        <a:bodyPr/>
        <a:lstStyle/>
        <a:p>
          <a:endParaRPr lang="en-US"/>
        </a:p>
      </dgm:t>
    </dgm:pt>
    <dgm:pt modelId="{C8C9E9DD-47D2-4185-8F7C-0A5E55F18FA0}" type="sibTrans" cxnId="{A0884E4F-0923-46AD-8B86-9ABE44AF411F}">
      <dgm:prSet/>
      <dgm:spPr/>
      <dgm:t>
        <a:bodyPr/>
        <a:lstStyle/>
        <a:p>
          <a:endParaRPr lang="en-US"/>
        </a:p>
      </dgm:t>
    </dgm:pt>
    <dgm:pt modelId="{151F57CA-4C5A-4C51-9CBB-5A451DDA0F72}">
      <dgm:prSet phldrT="[Text]" custT="1"/>
      <dgm:spPr/>
      <dgm:t>
        <a:bodyPr/>
        <a:lstStyle/>
        <a:p>
          <a:r>
            <a:rPr lang="en-US" sz="1800" dirty="0" smtClean="0">
              <a:latin typeface="Times New Roman" pitchFamily="18" charset="0"/>
              <a:cs typeface="Times New Roman" pitchFamily="18" charset="0"/>
            </a:rPr>
            <a:t>CONVERGENCE: the ability of the two eyes turn inwards</a:t>
          </a:r>
          <a:endParaRPr lang="en-US" sz="1800" dirty="0">
            <a:latin typeface="Times New Roman" pitchFamily="18" charset="0"/>
            <a:cs typeface="Times New Roman" pitchFamily="18" charset="0"/>
          </a:endParaRPr>
        </a:p>
      </dgm:t>
    </dgm:pt>
    <dgm:pt modelId="{A7E59F67-BB7E-48FA-BF20-3176BA87D80D}" type="parTrans" cxnId="{0ADA17AB-54E1-445B-BF7B-41E72DC1DBD9}">
      <dgm:prSet/>
      <dgm:spPr/>
      <dgm:t>
        <a:bodyPr/>
        <a:lstStyle/>
        <a:p>
          <a:endParaRPr lang="en-US"/>
        </a:p>
      </dgm:t>
    </dgm:pt>
    <dgm:pt modelId="{8896A74A-6C33-48B3-A318-E4DDBCC7E94D}" type="sibTrans" cxnId="{0ADA17AB-54E1-445B-BF7B-41E72DC1DBD9}">
      <dgm:prSet/>
      <dgm:spPr/>
      <dgm:t>
        <a:bodyPr/>
        <a:lstStyle/>
        <a:p>
          <a:endParaRPr lang="en-US"/>
        </a:p>
      </dgm:t>
    </dgm:pt>
    <dgm:pt modelId="{D6C15255-BABD-40F4-8FD3-978CAAD853E0}">
      <dgm:prSet phldrT="[Text]" custT="1"/>
      <dgm:spPr/>
      <dgm:t>
        <a:bodyPr/>
        <a:lstStyle/>
        <a:p>
          <a:pPr algn="ctr"/>
          <a:r>
            <a:rPr lang="sr-Latn-CS" sz="1800" dirty="0" smtClean="0">
              <a:latin typeface="Times New Roman" pitchFamily="18" charset="0"/>
              <a:cs typeface="Times New Roman" pitchFamily="18" charset="0"/>
            </a:rPr>
            <a:t>VERG</a:t>
          </a:r>
          <a:r>
            <a:rPr lang="en-US" sz="1800" dirty="0" smtClean="0">
              <a:latin typeface="Times New Roman" pitchFamily="18" charset="0"/>
              <a:cs typeface="Times New Roman" pitchFamily="18" charset="0"/>
            </a:rPr>
            <a:t>ENCES                                                                                                                                                Binocular movements in witch the two eyes move synchronously and symmetrically in opposite direction</a:t>
          </a:r>
          <a:endParaRPr lang="en-US" sz="1800" dirty="0">
            <a:latin typeface="Times New Roman" pitchFamily="18" charset="0"/>
            <a:cs typeface="Times New Roman" pitchFamily="18" charset="0"/>
          </a:endParaRPr>
        </a:p>
      </dgm:t>
    </dgm:pt>
    <dgm:pt modelId="{F2C1E15E-80E4-4335-BBEB-BCA8CED75FAE}" type="parTrans" cxnId="{9B9F6257-99EA-4968-8692-549138F76ED8}">
      <dgm:prSet/>
      <dgm:spPr/>
      <dgm:t>
        <a:bodyPr/>
        <a:lstStyle/>
        <a:p>
          <a:endParaRPr lang="en-US"/>
        </a:p>
      </dgm:t>
    </dgm:pt>
    <dgm:pt modelId="{9F0F601D-36B2-4F25-8381-DF9DF5EB27CD}" type="sibTrans" cxnId="{9B9F6257-99EA-4968-8692-549138F76ED8}">
      <dgm:prSet/>
      <dgm:spPr/>
      <dgm:t>
        <a:bodyPr/>
        <a:lstStyle/>
        <a:p>
          <a:endParaRPr lang="en-US"/>
        </a:p>
      </dgm:t>
    </dgm:pt>
    <dgm:pt modelId="{59F2AC44-E52C-421A-9618-BE5CFE5A759F}">
      <dgm:prSet phldrT="[Text]" custT="1"/>
      <dgm:spPr/>
      <dgm:t>
        <a:bodyPr/>
        <a:lstStyle/>
        <a:p>
          <a:r>
            <a:rPr lang="en-US" sz="1800" dirty="0" smtClean="0">
              <a:latin typeface="Times New Roman" pitchFamily="18" charset="0"/>
              <a:cs typeface="Times New Roman" pitchFamily="18" charset="0"/>
            </a:rPr>
            <a:t>DIVERGENCE: the ability of the two eyes turn outwards</a:t>
          </a:r>
          <a:endParaRPr lang="en-US" sz="1800" dirty="0">
            <a:latin typeface="Times New Roman" pitchFamily="18" charset="0"/>
            <a:cs typeface="Times New Roman" pitchFamily="18" charset="0"/>
          </a:endParaRPr>
        </a:p>
      </dgm:t>
    </dgm:pt>
    <dgm:pt modelId="{892D41FD-0622-47AE-8924-887D95FA26A7}" type="parTrans" cxnId="{D9882F5E-6E0B-41DD-8163-3A64830D75BA}">
      <dgm:prSet/>
      <dgm:spPr/>
      <dgm:t>
        <a:bodyPr/>
        <a:lstStyle/>
        <a:p>
          <a:endParaRPr lang="en-US"/>
        </a:p>
      </dgm:t>
    </dgm:pt>
    <dgm:pt modelId="{AD3B14A8-87C8-44BF-A8F9-613241C9BD91}" type="sibTrans" cxnId="{D9882F5E-6E0B-41DD-8163-3A64830D75BA}">
      <dgm:prSet/>
      <dgm:spPr/>
      <dgm:t>
        <a:bodyPr/>
        <a:lstStyle/>
        <a:p>
          <a:endParaRPr lang="en-US"/>
        </a:p>
      </dgm:t>
    </dgm:pt>
    <dgm:pt modelId="{CD43EFEB-2344-4630-9906-E67EF2B9D98B}">
      <dgm:prSet phldrT="[Text]" custT="1"/>
      <dgm:spPr/>
      <dgm:t>
        <a:bodyPr/>
        <a:lstStyle/>
        <a:p>
          <a:r>
            <a:rPr lang="en-US" sz="1800" dirty="0" smtClean="0">
              <a:latin typeface="Times New Roman" pitchFamily="18" charset="0"/>
              <a:cs typeface="Times New Roman" pitchFamily="18" charset="0"/>
            </a:rPr>
            <a:t>9 positions of the gaze (</a:t>
          </a:r>
          <a:r>
            <a:rPr lang="en-US" sz="1800" b="1" dirty="0" smtClean="0">
              <a:latin typeface="Times New Roman" pitchFamily="18" charset="0"/>
              <a:cs typeface="Times New Roman" pitchFamily="18" charset="0"/>
            </a:rPr>
            <a:t>6 are cardinal</a:t>
          </a:r>
          <a:r>
            <a:rPr lang="en-US" sz="1800" dirty="0" smtClean="0">
              <a:latin typeface="Times New Roman" pitchFamily="18" charset="0"/>
              <a:cs typeface="Times New Roman" pitchFamily="18" charset="0"/>
            </a:rPr>
            <a:t>): 1</a:t>
          </a:r>
          <a:r>
            <a:rPr lang="en-US" sz="1800" b="1" i="1" dirty="0" smtClean="0">
              <a:latin typeface="Times New Roman" pitchFamily="18" charset="0"/>
              <a:cs typeface="Times New Roman" pitchFamily="18" charset="0"/>
            </a:rPr>
            <a:t>. </a:t>
          </a:r>
          <a:r>
            <a:rPr lang="en-US" sz="1800" b="1" i="1" u="sng" dirty="0" err="1" smtClean="0">
              <a:latin typeface="Times New Roman" pitchFamily="18" charset="0"/>
              <a:cs typeface="Times New Roman" pitchFamily="18" charset="0"/>
            </a:rPr>
            <a:t>Dextroversion</a:t>
          </a:r>
          <a:r>
            <a:rPr lang="en-US" sz="1800" b="1" i="1"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(right gaze) 2. </a:t>
          </a:r>
          <a:r>
            <a:rPr lang="en-US" sz="1800" b="1" i="1" u="none" dirty="0" err="1" smtClean="0">
              <a:latin typeface="Times New Roman" pitchFamily="18" charset="0"/>
              <a:cs typeface="Times New Roman" pitchFamily="18" charset="0"/>
            </a:rPr>
            <a:t>Laevoversion</a:t>
          </a:r>
          <a:r>
            <a:rPr lang="en-US" sz="1800" dirty="0" smtClean="0">
              <a:latin typeface="Times New Roman" pitchFamily="18" charset="0"/>
              <a:cs typeface="Times New Roman" pitchFamily="18" charset="0"/>
            </a:rPr>
            <a:t> (left gaze 3.</a:t>
          </a:r>
          <a:r>
            <a:rPr lang="en-US" sz="1800" u="sng" dirty="0" smtClean="0">
              <a:latin typeface="Times New Roman" pitchFamily="18" charset="0"/>
              <a:cs typeface="Times New Roman" pitchFamily="18" charset="0"/>
            </a:rPr>
            <a:t> </a:t>
          </a:r>
          <a:r>
            <a:rPr lang="en-US" sz="1800" b="1" i="1" u="sng" dirty="0" err="1" smtClean="0">
              <a:latin typeface="Times New Roman" pitchFamily="18" charset="0"/>
              <a:cs typeface="Times New Roman" pitchFamily="18" charset="0"/>
            </a:rPr>
            <a:t>Dextroelevation</a:t>
          </a:r>
          <a:r>
            <a:rPr lang="en-US" sz="1800" u="sng"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(gaze up and right) 4. </a:t>
          </a:r>
          <a:r>
            <a:rPr lang="en-US" sz="1800" b="1" i="1" u="none" dirty="0" err="1" smtClean="0">
              <a:latin typeface="Times New Roman" pitchFamily="18" charset="0"/>
              <a:cs typeface="Times New Roman" pitchFamily="18" charset="0"/>
            </a:rPr>
            <a:t>Dextrodepressio</a:t>
          </a:r>
          <a:r>
            <a:rPr lang="en-US" sz="1800" u="sng" dirty="0" err="1" smtClean="0">
              <a:latin typeface="Times New Roman" pitchFamily="18" charset="0"/>
              <a:cs typeface="Times New Roman" pitchFamily="18" charset="0"/>
            </a:rPr>
            <a:t>n</a:t>
          </a:r>
          <a:r>
            <a:rPr lang="en-US" sz="1800" dirty="0" smtClean="0">
              <a:latin typeface="Times New Roman" pitchFamily="18" charset="0"/>
              <a:cs typeface="Times New Roman" pitchFamily="18" charset="0"/>
            </a:rPr>
            <a:t> (gaze down and right) 5. </a:t>
          </a:r>
          <a:r>
            <a:rPr lang="en-US" sz="1800" b="1" i="1" u="sng" dirty="0" err="1" smtClean="0">
              <a:latin typeface="Times New Roman" pitchFamily="18" charset="0"/>
              <a:cs typeface="Times New Roman" pitchFamily="18" charset="0"/>
            </a:rPr>
            <a:t>Laevoelevation</a:t>
          </a:r>
          <a:r>
            <a:rPr lang="en-US" sz="1800" dirty="0" smtClean="0">
              <a:latin typeface="Times New Roman" pitchFamily="18" charset="0"/>
              <a:cs typeface="Times New Roman" pitchFamily="18" charset="0"/>
            </a:rPr>
            <a:t> (gaze up and left 6. </a:t>
          </a:r>
          <a:r>
            <a:rPr lang="en-US" sz="1800" b="1" i="1" u="none" dirty="0" err="1" smtClean="0">
              <a:latin typeface="Times New Roman" pitchFamily="18" charset="0"/>
              <a:cs typeface="Times New Roman" pitchFamily="18" charset="0"/>
            </a:rPr>
            <a:t>Laevodepression</a:t>
          </a:r>
          <a:r>
            <a:rPr lang="en-US" sz="1800" dirty="0" smtClean="0">
              <a:latin typeface="Times New Roman" pitchFamily="18" charset="0"/>
              <a:cs typeface="Times New Roman" pitchFamily="18" charset="0"/>
            </a:rPr>
            <a:t> (gaze down and left)  7. </a:t>
          </a:r>
          <a:r>
            <a:rPr lang="en-US" sz="1800" dirty="0" err="1" smtClean="0">
              <a:latin typeface="Times New Roman" pitchFamily="18" charset="0"/>
              <a:cs typeface="Times New Roman" pitchFamily="18" charset="0"/>
            </a:rPr>
            <a:t>Sursumversion</a:t>
          </a:r>
          <a:r>
            <a:rPr lang="en-US" sz="1800" dirty="0" smtClean="0">
              <a:latin typeface="Times New Roman" pitchFamily="18" charset="0"/>
              <a:cs typeface="Times New Roman" pitchFamily="18" charset="0"/>
            </a:rPr>
            <a:t>   (elevation, up-gaze) 8. </a:t>
          </a:r>
          <a:r>
            <a:rPr lang="en-US" sz="1800" dirty="0" err="1" smtClean="0">
              <a:latin typeface="Times New Roman" pitchFamily="18" charset="0"/>
              <a:cs typeface="Times New Roman" pitchFamily="18" charset="0"/>
            </a:rPr>
            <a:t>Deorsumversion</a:t>
          </a:r>
          <a:r>
            <a:rPr lang="en-US" sz="1800" dirty="0" smtClean="0">
              <a:latin typeface="Times New Roman" pitchFamily="18" charset="0"/>
              <a:cs typeface="Times New Roman" pitchFamily="18" charset="0"/>
            </a:rPr>
            <a:t> (depression, down gaze) </a:t>
          </a:r>
          <a:r>
            <a:rPr lang="en-US" sz="1800" dirty="0" smtClean="0">
              <a:latin typeface="Times New Roman" pitchFamily="18" charset="0"/>
              <a:cs typeface="Times New Roman" pitchFamily="18" charset="0"/>
            </a:rPr>
            <a:t>9. Straight-ahead</a:t>
          </a:r>
          <a:endParaRPr lang="en-US" sz="1800" dirty="0">
            <a:latin typeface="Times New Roman" pitchFamily="18" charset="0"/>
            <a:cs typeface="Times New Roman" pitchFamily="18" charset="0"/>
          </a:endParaRPr>
        </a:p>
      </dgm:t>
    </dgm:pt>
    <dgm:pt modelId="{D5961422-CEF1-4987-A5C6-701D5B0A908F}" type="sibTrans" cxnId="{081AC866-FD60-4EBC-8694-974994DAEF79}">
      <dgm:prSet/>
      <dgm:spPr/>
      <dgm:t>
        <a:bodyPr/>
        <a:lstStyle/>
        <a:p>
          <a:endParaRPr lang="en-US"/>
        </a:p>
      </dgm:t>
    </dgm:pt>
    <dgm:pt modelId="{C452A0B3-5252-46E2-9812-8648D5A146F7}" type="parTrans" cxnId="{081AC866-FD60-4EBC-8694-974994DAEF79}">
      <dgm:prSet/>
      <dgm:spPr/>
      <dgm:t>
        <a:bodyPr/>
        <a:lstStyle/>
        <a:p>
          <a:endParaRPr lang="en-US"/>
        </a:p>
      </dgm:t>
    </dgm:pt>
    <dgm:pt modelId="{E5EFE5A2-9A5C-4403-9966-50774F5CC1A5}" type="pres">
      <dgm:prSet presAssocID="{C37E986B-FCD3-48BC-9FD1-F848B78456BA}" presName="linear" presStyleCnt="0">
        <dgm:presLayoutVars>
          <dgm:animLvl val="lvl"/>
          <dgm:resizeHandles val="exact"/>
        </dgm:presLayoutVars>
      </dgm:prSet>
      <dgm:spPr/>
      <dgm:t>
        <a:bodyPr/>
        <a:lstStyle/>
        <a:p>
          <a:endParaRPr lang="en-US"/>
        </a:p>
      </dgm:t>
    </dgm:pt>
    <dgm:pt modelId="{997CCB33-85DB-4412-8844-28522AEDA65A}" type="pres">
      <dgm:prSet presAssocID="{AD1E94D8-F3CE-435B-9CA9-A78A764612E9}" presName="parentText" presStyleLbl="node1" presStyleIdx="0" presStyleCnt="3" custScaleY="102432">
        <dgm:presLayoutVars>
          <dgm:chMax val="0"/>
          <dgm:bulletEnabled val="1"/>
        </dgm:presLayoutVars>
      </dgm:prSet>
      <dgm:spPr/>
      <dgm:t>
        <a:bodyPr/>
        <a:lstStyle/>
        <a:p>
          <a:endParaRPr lang="en-US"/>
        </a:p>
      </dgm:t>
    </dgm:pt>
    <dgm:pt modelId="{1373D0FE-2759-44AD-B412-A6C79AC633F6}" type="pres">
      <dgm:prSet presAssocID="{AD1E94D8-F3CE-435B-9CA9-A78A764612E9}" presName="childText" presStyleLbl="revTx" presStyleIdx="0" presStyleCnt="3" custScaleY="136756">
        <dgm:presLayoutVars>
          <dgm:bulletEnabled val="1"/>
        </dgm:presLayoutVars>
      </dgm:prSet>
      <dgm:spPr/>
      <dgm:t>
        <a:bodyPr/>
        <a:lstStyle/>
        <a:p>
          <a:endParaRPr lang="en-US"/>
        </a:p>
      </dgm:t>
    </dgm:pt>
    <dgm:pt modelId="{B7298469-FB00-488E-BEF8-57A38C268291}" type="pres">
      <dgm:prSet presAssocID="{1969FA22-86A4-4AF0-8589-277599DFEC1A}" presName="parentText" presStyleLbl="node1" presStyleIdx="1" presStyleCnt="3">
        <dgm:presLayoutVars>
          <dgm:chMax val="0"/>
          <dgm:bulletEnabled val="1"/>
        </dgm:presLayoutVars>
      </dgm:prSet>
      <dgm:spPr/>
      <dgm:t>
        <a:bodyPr/>
        <a:lstStyle/>
        <a:p>
          <a:endParaRPr lang="en-US"/>
        </a:p>
      </dgm:t>
    </dgm:pt>
    <dgm:pt modelId="{BC4BD93C-EB05-43FE-AE20-509C544B0549}" type="pres">
      <dgm:prSet presAssocID="{1969FA22-86A4-4AF0-8589-277599DFEC1A}" presName="childText" presStyleLbl="revTx" presStyleIdx="1" presStyleCnt="3" custScaleY="119348">
        <dgm:presLayoutVars>
          <dgm:bulletEnabled val="1"/>
        </dgm:presLayoutVars>
      </dgm:prSet>
      <dgm:spPr/>
      <dgm:t>
        <a:bodyPr/>
        <a:lstStyle/>
        <a:p>
          <a:endParaRPr lang="en-US"/>
        </a:p>
      </dgm:t>
    </dgm:pt>
    <dgm:pt modelId="{42FBA9DA-938C-4B05-B2C7-6F4C311C4300}" type="pres">
      <dgm:prSet presAssocID="{D6C15255-BABD-40F4-8FD3-978CAAD853E0}" presName="parentText" presStyleLbl="node1" presStyleIdx="2" presStyleCnt="3">
        <dgm:presLayoutVars>
          <dgm:chMax val="0"/>
          <dgm:bulletEnabled val="1"/>
        </dgm:presLayoutVars>
      </dgm:prSet>
      <dgm:spPr/>
      <dgm:t>
        <a:bodyPr/>
        <a:lstStyle/>
        <a:p>
          <a:endParaRPr lang="en-US"/>
        </a:p>
      </dgm:t>
    </dgm:pt>
    <dgm:pt modelId="{8EEB9CAE-8AA9-4B5D-9DB5-6D045B8DFF4E}" type="pres">
      <dgm:prSet presAssocID="{D6C15255-BABD-40F4-8FD3-978CAAD853E0}" presName="childText" presStyleLbl="revTx" presStyleIdx="2" presStyleCnt="3">
        <dgm:presLayoutVars>
          <dgm:bulletEnabled val="1"/>
        </dgm:presLayoutVars>
      </dgm:prSet>
      <dgm:spPr/>
      <dgm:t>
        <a:bodyPr/>
        <a:lstStyle/>
        <a:p>
          <a:endParaRPr lang="en-US"/>
        </a:p>
      </dgm:t>
    </dgm:pt>
  </dgm:ptLst>
  <dgm:cxnLst>
    <dgm:cxn modelId="{488F9FE1-11B0-4F65-AB7E-FAF74067DEB6}" type="presOf" srcId="{CD43EFEB-2344-4630-9906-E67EF2B9D98B}" destId="{BC4BD93C-EB05-43FE-AE20-509C544B0549}" srcOrd="0" destOrd="0" presId="urn:microsoft.com/office/officeart/2005/8/layout/vList2"/>
    <dgm:cxn modelId="{95E8C6F3-8C63-49ED-86C5-80F4C5F8C617}" type="presOf" srcId="{C37E986B-FCD3-48BC-9FD1-F848B78456BA}" destId="{E5EFE5A2-9A5C-4403-9966-50774F5CC1A5}" srcOrd="0" destOrd="0" presId="urn:microsoft.com/office/officeart/2005/8/layout/vList2"/>
    <dgm:cxn modelId="{081AC866-FD60-4EBC-8694-974994DAEF79}" srcId="{1969FA22-86A4-4AF0-8589-277599DFEC1A}" destId="{CD43EFEB-2344-4630-9906-E67EF2B9D98B}" srcOrd="0" destOrd="0" parTransId="{C452A0B3-5252-46E2-9812-8648D5A146F7}" sibTransId="{D5961422-CEF1-4987-A5C6-701D5B0A908F}"/>
    <dgm:cxn modelId="{4E753F80-9BC7-490A-A5CB-8BE6E75614E9}" type="presOf" srcId="{1969FA22-86A4-4AF0-8589-277599DFEC1A}" destId="{B7298469-FB00-488E-BEF8-57A38C268291}" srcOrd="0" destOrd="0" presId="urn:microsoft.com/office/officeart/2005/8/layout/vList2"/>
    <dgm:cxn modelId="{D9882F5E-6E0B-41DD-8163-3A64830D75BA}" srcId="{D6C15255-BABD-40F4-8FD3-978CAAD853E0}" destId="{59F2AC44-E52C-421A-9618-BE5CFE5A759F}" srcOrd="1" destOrd="0" parTransId="{892D41FD-0622-47AE-8924-887D95FA26A7}" sibTransId="{AD3B14A8-87C8-44BF-A8F9-613241C9BD91}"/>
    <dgm:cxn modelId="{637E7732-F501-482A-AD59-D0057AD311FB}" srcId="{C37E986B-FCD3-48BC-9FD1-F848B78456BA}" destId="{AD1E94D8-F3CE-435B-9CA9-A78A764612E9}" srcOrd="0" destOrd="0" parTransId="{AFD3D68C-95C4-42B3-829C-8A13CB53B5E1}" sibTransId="{218E280C-ABAD-4E55-B6CF-55C58DC6F0A3}"/>
    <dgm:cxn modelId="{0A51EA68-E5F6-47CC-AF15-D25F46F8771B}" type="presOf" srcId="{151F57CA-4C5A-4C51-9CBB-5A451DDA0F72}" destId="{8EEB9CAE-8AA9-4B5D-9DB5-6D045B8DFF4E}" srcOrd="0" destOrd="0" presId="urn:microsoft.com/office/officeart/2005/8/layout/vList2"/>
    <dgm:cxn modelId="{0ADA17AB-54E1-445B-BF7B-41E72DC1DBD9}" srcId="{D6C15255-BABD-40F4-8FD3-978CAAD853E0}" destId="{151F57CA-4C5A-4C51-9CBB-5A451DDA0F72}" srcOrd="0" destOrd="0" parTransId="{A7E59F67-BB7E-48FA-BF20-3176BA87D80D}" sibTransId="{8896A74A-6C33-48B3-A318-E4DDBCC7E94D}"/>
    <dgm:cxn modelId="{73C94305-431E-4498-806A-DA85B2B29C4C}" type="presOf" srcId="{342A646D-F4B3-49C1-A152-1AC22034D3AD}" destId="{1373D0FE-2759-44AD-B412-A6C79AC633F6}" srcOrd="0" destOrd="0" presId="urn:microsoft.com/office/officeart/2005/8/layout/vList2"/>
    <dgm:cxn modelId="{A0884E4F-0923-46AD-8B86-9ABE44AF411F}" srcId="{C37E986B-FCD3-48BC-9FD1-F848B78456BA}" destId="{1969FA22-86A4-4AF0-8589-277599DFEC1A}" srcOrd="1" destOrd="0" parTransId="{63E65715-2A17-4299-93BC-DCAB0A142750}" sibTransId="{C8C9E9DD-47D2-4185-8F7C-0A5E55F18FA0}"/>
    <dgm:cxn modelId="{395FC964-F273-4992-85F3-FA008CACC6D9}" type="presOf" srcId="{AD1E94D8-F3CE-435B-9CA9-A78A764612E9}" destId="{997CCB33-85DB-4412-8844-28522AEDA65A}" srcOrd="0" destOrd="0" presId="urn:microsoft.com/office/officeart/2005/8/layout/vList2"/>
    <dgm:cxn modelId="{F15C35E3-CD3F-41AA-8DE9-BF8C3C5FADA1}" srcId="{AD1E94D8-F3CE-435B-9CA9-A78A764612E9}" destId="{342A646D-F4B3-49C1-A152-1AC22034D3AD}" srcOrd="0" destOrd="0" parTransId="{E5AD6E8A-252D-4206-A3CE-B5331F740CD9}" sibTransId="{31C4A104-F4AC-4453-B50A-E058C3E6F67A}"/>
    <dgm:cxn modelId="{9B9F6257-99EA-4968-8692-549138F76ED8}" srcId="{C37E986B-FCD3-48BC-9FD1-F848B78456BA}" destId="{D6C15255-BABD-40F4-8FD3-978CAAD853E0}" srcOrd="2" destOrd="0" parTransId="{F2C1E15E-80E4-4335-BBEB-BCA8CED75FAE}" sibTransId="{9F0F601D-36B2-4F25-8381-DF9DF5EB27CD}"/>
    <dgm:cxn modelId="{87D40037-E287-4746-BDCE-E6A1905EA251}" type="presOf" srcId="{59F2AC44-E52C-421A-9618-BE5CFE5A759F}" destId="{8EEB9CAE-8AA9-4B5D-9DB5-6D045B8DFF4E}" srcOrd="0" destOrd="1" presId="urn:microsoft.com/office/officeart/2005/8/layout/vList2"/>
    <dgm:cxn modelId="{BADC5D4D-102B-4C1B-B9DA-BA1DEBDE7170}" type="presOf" srcId="{D6C15255-BABD-40F4-8FD3-978CAAD853E0}" destId="{42FBA9DA-938C-4B05-B2C7-6F4C311C4300}" srcOrd="0" destOrd="0" presId="urn:microsoft.com/office/officeart/2005/8/layout/vList2"/>
    <dgm:cxn modelId="{6A62BF88-BA2D-43D3-AEDF-684ECDACBC2F}" type="presParOf" srcId="{E5EFE5A2-9A5C-4403-9966-50774F5CC1A5}" destId="{997CCB33-85DB-4412-8844-28522AEDA65A}" srcOrd="0" destOrd="0" presId="urn:microsoft.com/office/officeart/2005/8/layout/vList2"/>
    <dgm:cxn modelId="{E09BB77C-4448-405D-B2A4-0E42E749A83C}" type="presParOf" srcId="{E5EFE5A2-9A5C-4403-9966-50774F5CC1A5}" destId="{1373D0FE-2759-44AD-B412-A6C79AC633F6}" srcOrd="1" destOrd="0" presId="urn:microsoft.com/office/officeart/2005/8/layout/vList2"/>
    <dgm:cxn modelId="{EE5E4542-3DD2-497F-B338-542FD98226F5}" type="presParOf" srcId="{E5EFE5A2-9A5C-4403-9966-50774F5CC1A5}" destId="{B7298469-FB00-488E-BEF8-57A38C268291}" srcOrd="2" destOrd="0" presId="urn:microsoft.com/office/officeart/2005/8/layout/vList2"/>
    <dgm:cxn modelId="{5B9719A3-7CF2-488D-B4B4-350D9088C13F}" type="presParOf" srcId="{E5EFE5A2-9A5C-4403-9966-50774F5CC1A5}" destId="{BC4BD93C-EB05-43FE-AE20-509C544B0549}" srcOrd="3" destOrd="0" presId="urn:microsoft.com/office/officeart/2005/8/layout/vList2"/>
    <dgm:cxn modelId="{61B16DE6-27FD-4D0C-B467-1EA421D818F4}" type="presParOf" srcId="{E5EFE5A2-9A5C-4403-9966-50774F5CC1A5}" destId="{42FBA9DA-938C-4B05-B2C7-6F4C311C4300}" srcOrd="4" destOrd="0" presId="urn:microsoft.com/office/officeart/2005/8/layout/vList2"/>
    <dgm:cxn modelId="{F83A60C3-96BD-429B-A580-294A2A3B9F1A}" type="presParOf" srcId="{E5EFE5A2-9A5C-4403-9966-50774F5CC1A5}" destId="{8EEB9CAE-8AA9-4B5D-9DB5-6D045B8DFF4E}" srcOrd="5"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8BF5D2-7FCB-4CF6-9F2E-1C3745FA75B3}">
      <dsp:nvSpPr>
        <dsp:cNvPr id="0" name=""/>
        <dsp:cNvSpPr/>
      </dsp:nvSpPr>
      <dsp:spPr>
        <a:xfrm rot="5400000">
          <a:off x="5836949" y="-3904011"/>
          <a:ext cx="1938697" cy="979961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just"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Binocular vision is a type of vision in which an animal has two eyes capable of facing the same direction to perceive </a:t>
          </a:r>
          <a:r>
            <a:rPr lang="en-US" sz="1800" b="1" i="1" kern="1200" dirty="0" smtClean="0">
              <a:latin typeface="Times New Roman" pitchFamily="18" charset="0"/>
              <a:cs typeface="Times New Roman" pitchFamily="18" charset="0"/>
            </a:rPr>
            <a:t>a single three-dimensional image </a:t>
          </a:r>
          <a:r>
            <a:rPr lang="en-US" sz="1800" kern="1200" dirty="0" smtClean="0">
              <a:latin typeface="Times New Roman" pitchFamily="18" charset="0"/>
              <a:cs typeface="Times New Roman" pitchFamily="18" charset="0"/>
            </a:rPr>
            <a:t>of its surroundings</a:t>
          </a:r>
          <a:endParaRPr lang="en-US" sz="1800" kern="1200" dirty="0">
            <a:latin typeface="Times New Roman" pitchFamily="18" charset="0"/>
            <a:cs typeface="Times New Roman" pitchFamily="18" charset="0"/>
          </a:endParaRPr>
        </a:p>
        <a:p>
          <a:pPr marL="171450" lvl="1" indent="-171450" algn="just"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The motor and sensory system underlying binocular vision are summarized and linked </a:t>
          </a:r>
          <a:endParaRPr lang="en-US" sz="1800" kern="1200" dirty="0">
            <a:latin typeface="Times New Roman" pitchFamily="18" charset="0"/>
            <a:cs typeface="Times New Roman" pitchFamily="18" charset="0"/>
          </a:endParaRPr>
        </a:p>
        <a:p>
          <a:pPr marL="171450" lvl="1" indent="-171450" algn="just"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There is overlap of a portion of the visual world perceived by each eye. The binocularity of human vision requires that the position of the eyes to be carefully controlled such that the same part of the visual field falls on corresponding parts of the retina of each eye. </a:t>
          </a:r>
          <a:endParaRPr lang="en-US" sz="1800" kern="1200" dirty="0">
            <a:latin typeface="Times New Roman" pitchFamily="18" charset="0"/>
            <a:cs typeface="Times New Roman" pitchFamily="18" charset="0"/>
          </a:endParaRPr>
        </a:p>
      </dsp:txBody>
      <dsp:txXfrm rot="-5400000">
        <a:off x="1906491" y="121086"/>
        <a:ext cx="9704976" cy="1749419"/>
      </dsp:txXfrm>
    </dsp:sp>
    <dsp:sp modelId="{1F091D40-D46B-40D4-9133-DFB9E6C2055C}">
      <dsp:nvSpPr>
        <dsp:cNvPr id="0" name=""/>
        <dsp:cNvSpPr/>
      </dsp:nvSpPr>
      <dsp:spPr>
        <a:xfrm>
          <a:off x="0" y="0"/>
          <a:ext cx="1905505" cy="19896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Binocular </a:t>
          </a:r>
        </a:p>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vision</a:t>
          </a:r>
          <a:endParaRPr lang="en-US" sz="2400" b="1" kern="1200" dirty="0">
            <a:latin typeface="Times New Roman" panose="02020603050405020304" pitchFamily="18" charset="0"/>
            <a:cs typeface="Times New Roman" panose="02020603050405020304" pitchFamily="18" charset="0"/>
          </a:endParaRPr>
        </a:p>
      </dsp:txBody>
      <dsp:txXfrm>
        <a:off x="93019" y="93019"/>
        <a:ext cx="1719467" cy="18036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B4E100-0D34-4A18-933E-386E39883022}">
      <dsp:nvSpPr>
        <dsp:cNvPr id="0" name=""/>
        <dsp:cNvSpPr/>
      </dsp:nvSpPr>
      <dsp:spPr>
        <a:xfrm>
          <a:off x="0" y="6411"/>
          <a:ext cx="10515600" cy="13127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latin typeface="Times New Roman" panose="02020603050405020304" pitchFamily="18" charset="0"/>
              <a:cs typeface="Times New Roman" panose="02020603050405020304" pitchFamily="18" charset="0"/>
            </a:rPr>
            <a:t>EYE MOVEMENTS                                                  (ROTATION OF THE EYE GLOBE)</a:t>
          </a:r>
          <a:r>
            <a:rPr lang="en-US" sz="3400" kern="1200" dirty="0" smtClean="0"/>
            <a:t> </a:t>
          </a:r>
          <a:endParaRPr lang="en-US" sz="3400" kern="1200" dirty="0"/>
        </a:p>
      </dsp:txBody>
      <dsp:txXfrm>
        <a:off x="64083" y="70494"/>
        <a:ext cx="10387434" cy="118457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DCB703-757B-4DA2-81E8-B7D05C197A43}">
      <dsp:nvSpPr>
        <dsp:cNvPr id="0" name=""/>
        <dsp:cNvSpPr/>
      </dsp:nvSpPr>
      <dsp:spPr>
        <a:xfrm rot="5400000">
          <a:off x="5830010" y="-3927490"/>
          <a:ext cx="1628770" cy="948534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The actions of the extraocular muscles depend on the position of the globe at the time of muscle contraction</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b="1" i="1" kern="1200" dirty="0" smtClean="0">
              <a:latin typeface="Times New Roman" pitchFamily="18" charset="0"/>
              <a:cs typeface="Times New Roman" pitchFamily="18" charset="0"/>
            </a:rPr>
            <a:t>The primary action </a:t>
          </a:r>
          <a:r>
            <a:rPr lang="en-US" sz="1800" kern="1200" dirty="0" smtClean="0">
              <a:latin typeface="Times New Roman" pitchFamily="18" charset="0"/>
              <a:cs typeface="Times New Roman" pitchFamily="18" charset="0"/>
            </a:rPr>
            <a:t>of a muscle is its major effect when the eye is the primary position (straight ahead)</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b="1" i="1" kern="1200" dirty="0" smtClean="0">
              <a:latin typeface="Times New Roman" pitchFamily="18" charset="0"/>
              <a:cs typeface="Times New Roman" pitchFamily="18" charset="0"/>
            </a:rPr>
            <a:t>The subsidiary actions </a:t>
          </a:r>
          <a:r>
            <a:rPr lang="en-US" sz="1800" kern="1200" dirty="0" smtClean="0">
              <a:latin typeface="Times New Roman" pitchFamily="18" charset="0"/>
              <a:cs typeface="Times New Roman" pitchFamily="18" charset="0"/>
            </a:rPr>
            <a:t>are the additional effects on the position of the eye</a:t>
          </a:r>
          <a:endParaRPr lang="en-US" sz="1800" kern="1200" dirty="0">
            <a:latin typeface="Times New Roman" pitchFamily="18" charset="0"/>
            <a:cs typeface="Times New Roman" pitchFamily="18" charset="0"/>
          </a:endParaRPr>
        </a:p>
      </dsp:txBody>
      <dsp:txXfrm rot="-5400000">
        <a:off x="1901723" y="80307"/>
        <a:ext cx="9405834" cy="1469750"/>
      </dsp:txXfrm>
    </dsp:sp>
    <dsp:sp modelId="{C5E163F7-3E96-4391-999F-5682E37B4591}">
      <dsp:nvSpPr>
        <dsp:cNvPr id="0" name=""/>
        <dsp:cNvSpPr/>
      </dsp:nvSpPr>
      <dsp:spPr>
        <a:xfrm>
          <a:off x="1368" y="796"/>
          <a:ext cx="1900354" cy="16287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Actions of the extraocular muscles</a:t>
          </a:r>
          <a:endParaRPr lang="en-US" sz="1800" kern="1200" dirty="0">
            <a:latin typeface="Times New Roman" pitchFamily="18" charset="0"/>
            <a:cs typeface="Times New Roman" pitchFamily="18" charset="0"/>
          </a:endParaRPr>
        </a:p>
      </dsp:txBody>
      <dsp:txXfrm>
        <a:off x="80878" y="80306"/>
        <a:ext cx="1741334" cy="146975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6D26F2-5E42-4203-92D0-0B170AA4ED0B}">
      <dsp:nvSpPr>
        <dsp:cNvPr id="0" name=""/>
        <dsp:cNvSpPr/>
      </dsp:nvSpPr>
      <dsp:spPr>
        <a:xfrm>
          <a:off x="0" y="7304"/>
          <a:ext cx="5454938" cy="55017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SHERRINGTONS‘s LAW</a:t>
          </a:r>
          <a:endParaRPr lang="en-US" sz="1600" kern="1200" dirty="0">
            <a:latin typeface="Times New Roman" pitchFamily="18" charset="0"/>
            <a:cs typeface="Times New Roman" pitchFamily="18" charset="0"/>
          </a:endParaRPr>
        </a:p>
      </dsp:txBody>
      <dsp:txXfrm>
        <a:off x="26857" y="34161"/>
        <a:ext cx="5401224" cy="496459"/>
      </dsp:txXfrm>
    </dsp:sp>
    <dsp:sp modelId="{3780565D-094D-4273-B82C-40907D96193F}">
      <dsp:nvSpPr>
        <dsp:cNvPr id="0" name=""/>
        <dsp:cNvSpPr/>
      </dsp:nvSpPr>
      <dsp:spPr>
        <a:xfrm>
          <a:off x="0" y="557478"/>
          <a:ext cx="5454938" cy="1245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194"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This is the law of reciprocal innervation.</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Sherrington‘s law states that increased innervation and contraction of  a muscle is automatically associated with reciprocal decrease in innervation and relaxation of its antagonist(right lateral and right medial rectus)</a:t>
          </a:r>
          <a:endParaRPr lang="en-US" sz="1600" kern="1200" dirty="0">
            <a:latin typeface="Times New Roman" pitchFamily="18" charset="0"/>
            <a:cs typeface="Times New Roman" pitchFamily="18" charset="0"/>
          </a:endParaRPr>
        </a:p>
      </dsp:txBody>
      <dsp:txXfrm>
        <a:off x="0" y="557478"/>
        <a:ext cx="5454938" cy="1245906"/>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7FCDB4-551F-48E2-BE42-FCFCC6376D0A}">
      <dsp:nvSpPr>
        <dsp:cNvPr id="0" name=""/>
        <dsp:cNvSpPr/>
      </dsp:nvSpPr>
      <dsp:spPr>
        <a:xfrm>
          <a:off x="0" y="3661"/>
          <a:ext cx="5763491" cy="54445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HERING‘s LAW</a:t>
          </a:r>
          <a:r>
            <a:rPr lang="sr-Cyrl-CS" sz="1600" kern="1200" dirty="0" smtClean="0">
              <a:latin typeface="Times New Roman" pitchFamily="18" charset="0"/>
              <a:cs typeface="Times New Roman" pitchFamily="18" charset="0"/>
            </a:rPr>
            <a:t> </a:t>
          </a:r>
          <a:endParaRPr lang="en-US" sz="1600" kern="1200" dirty="0">
            <a:latin typeface="Times New Roman" pitchFamily="18" charset="0"/>
            <a:cs typeface="Times New Roman" pitchFamily="18" charset="0"/>
          </a:endParaRPr>
        </a:p>
      </dsp:txBody>
      <dsp:txXfrm>
        <a:off x="26578" y="30239"/>
        <a:ext cx="5710335" cy="491295"/>
      </dsp:txXfrm>
    </dsp:sp>
    <dsp:sp modelId="{90AC5EC2-7935-416B-823E-184707114E44}">
      <dsp:nvSpPr>
        <dsp:cNvPr id="0" name=""/>
        <dsp:cNvSpPr/>
      </dsp:nvSpPr>
      <dsp:spPr>
        <a:xfrm>
          <a:off x="0" y="548113"/>
          <a:ext cx="5763491" cy="14424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9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i="1" u="sng" kern="1200" dirty="0" smtClean="0">
              <a:latin typeface="Times New Roman" pitchFamily="18" charset="0"/>
              <a:cs typeface="Times New Roman" pitchFamily="18" charset="0"/>
            </a:rPr>
            <a:t>Yoke muscles</a:t>
          </a:r>
          <a:r>
            <a:rPr lang="en-US" sz="1600" kern="1200" dirty="0" smtClean="0">
              <a:latin typeface="Times New Roman" pitchFamily="18" charset="0"/>
              <a:cs typeface="Times New Roman" pitchFamily="18" charset="0"/>
            </a:rPr>
            <a:t>: when the eyes are moving into each of the 6 cardinal position of gaze, a muscle of one is paired with a yoke muscle of the opposite eye (right lateral and  left medial rectus)</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err="1" smtClean="0">
              <a:latin typeface="Times New Roman" pitchFamily="18" charset="0"/>
              <a:cs typeface="Times New Roman" pitchFamily="18" charset="0"/>
            </a:rPr>
            <a:t>Hering‘s</a:t>
          </a:r>
          <a:r>
            <a:rPr lang="en-US" sz="1600" kern="1200" dirty="0" smtClean="0">
              <a:latin typeface="Times New Roman" pitchFamily="18" charset="0"/>
              <a:cs typeface="Times New Roman" pitchFamily="18" charset="0"/>
            </a:rPr>
            <a:t> low states that during any conjugate eye movement equal and simultaneous innervation flow to the yoke muscles</a:t>
          </a:r>
          <a:endParaRPr lang="en-US" sz="1600" kern="1200" dirty="0">
            <a:latin typeface="Times New Roman" pitchFamily="18" charset="0"/>
            <a:cs typeface="Times New Roman" pitchFamily="18" charset="0"/>
          </a:endParaRPr>
        </a:p>
      </dsp:txBody>
      <dsp:txXfrm>
        <a:off x="0" y="548113"/>
        <a:ext cx="5763491" cy="1442488"/>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DCB703-757B-4DA2-81E8-B7D05C197A43}">
      <dsp:nvSpPr>
        <dsp:cNvPr id="0" name=""/>
        <dsp:cNvSpPr/>
      </dsp:nvSpPr>
      <dsp:spPr>
        <a:xfrm rot="5400000">
          <a:off x="5830010" y="-3927490"/>
          <a:ext cx="1628770" cy="948534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The actions of the extraocular muscles depend on the position of the globe at the time of muscle contraction</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b="1" i="1" kern="1200" dirty="0" smtClean="0">
              <a:latin typeface="Times New Roman" pitchFamily="18" charset="0"/>
              <a:cs typeface="Times New Roman" pitchFamily="18" charset="0"/>
            </a:rPr>
            <a:t>The primary action </a:t>
          </a:r>
          <a:r>
            <a:rPr lang="en-US" sz="1800" kern="1200" dirty="0" smtClean="0">
              <a:latin typeface="Times New Roman" pitchFamily="18" charset="0"/>
              <a:cs typeface="Times New Roman" pitchFamily="18" charset="0"/>
            </a:rPr>
            <a:t>of a muscle is its major effect when the eye is the primary position (straight ahead)</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b="1" i="1" kern="1200" dirty="0" smtClean="0">
              <a:latin typeface="Times New Roman" pitchFamily="18" charset="0"/>
              <a:cs typeface="Times New Roman" pitchFamily="18" charset="0"/>
            </a:rPr>
            <a:t>The subsidiary actions </a:t>
          </a:r>
          <a:r>
            <a:rPr lang="en-US" sz="1800" kern="1200" dirty="0" smtClean="0">
              <a:latin typeface="Times New Roman" pitchFamily="18" charset="0"/>
              <a:cs typeface="Times New Roman" pitchFamily="18" charset="0"/>
            </a:rPr>
            <a:t>are the additional effects on the position of the eye</a:t>
          </a:r>
          <a:endParaRPr lang="en-US" sz="1800" kern="1200" dirty="0">
            <a:latin typeface="Times New Roman" pitchFamily="18" charset="0"/>
            <a:cs typeface="Times New Roman" pitchFamily="18" charset="0"/>
          </a:endParaRPr>
        </a:p>
      </dsp:txBody>
      <dsp:txXfrm rot="-5400000">
        <a:off x="1901723" y="80307"/>
        <a:ext cx="9405834" cy="1469750"/>
      </dsp:txXfrm>
    </dsp:sp>
    <dsp:sp modelId="{C5E163F7-3E96-4391-999F-5682E37B4591}">
      <dsp:nvSpPr>
        <dsp:cNvPr id="0" name=""/>
        <dsp:cNvSpPr/>
      </dsp:nvSpPr>
      <dsp:spPr>
        <a:xfrm>
          <a:off x="1368" y="796"/>
          <a:ext cx="1900354" cy="16287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Actions of the extraocular muscles</a:t>
          </a:r>
          <a:endParaRPr lang="en-US" sz="1800" kern="1200" dirty="0">
            <a:latin typeface="Times New Roman" pitchFamily="18" charset="0"/>
            <a:cs typeface="Times New Roman" pitchFamily="18" charset="0"/>
          </a:endParaRPr>
        </a:p>
      </dsp:txBody>
      <dsp:txXfrm>
        <a:off x="80878" y="80306"/>
        <a:ext cx="1741334" cy="1469750"/>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6D26F2-5E42-4203-92D0-0B170AA4ED0B}">
      <dsp:nvSpPr>
        <dsp:cNvPr id="0" name=""/>
        <dsp:cNvSpPr/>
      </dsp:nvSpPr>
      <dsp:spPr>
        <a:xfrm>
          <a:off x="0" y="311"/>
          <a:ext cx="5454938" cy="449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SHERRINGTONS‘s LAW</a:t>
          </a:r>
          <a:endParaRPr lang="en-US" sz="1600" kern="1200" dirty="0">
            <a:latin typeface="Times New Roman" pitchFamily="18" charset="0"/>
            <a:cs typeface="Times New Roman" pitchFamily="18" charset="0"/>
          </a:endParaRPr>
        </a:p>
      </dsp:txBody>
      <dsp:txXfrm>
        <a:off x="21925" y="22236"/>
        <a:ext cx="5411088" cy="405284"/>
      </dsp:txXfrm>
    </dsp:sp>
    <dsp:sp modelId="{3780565D-094D-4273-B82C-40907D96193F}">
      <dsp:nvSpPr>
        <dsp:cNvPr id="0" name=""/>
        <dsp:cNvSpPr/>
      </dsp:nvSpPr>
      <dsp:spPr>
        <a:xfrm>
          <a:off x="0" y="449446"/>
          <a:ext cx="5454938" cy="15999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194"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This is the law of reciprocal innervation.</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Sherrington‘s law states that increased innervation and contraction of  a muscle is automatically associated with reciprocal decrease in innervation and relaxation of its antagonist(right lateral and right medial rectus)</a:t>
          </a:r>
          <a:endParaRPr lang="en-US" sz="1600" kern="1200" dirty="0">
            <a:latin typeface="Times New Roman" pitchFamily="18" charset="0"/>
            <a:cs typeface="Times New Roman" pitchFamily="18" charset="0"/>
          </a:endParaRPr>
        </a:p>
      </dsp:txBody>
      <dsp:txXfrm>
        <a:off x="0" y="449446"/>
        <a:ext cx="5454938" cy="1599923"/>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7FCDB4-551F-48E2-BE42-FCFCC6376D0A}">
      <dsp:nvSpPr>
        <dsp:cNvPr id="0" name=""/>
        <dsp:cNvSpPr/>
      </dsp:nvSpPr>
      <dsp:spPr>
        <a:xfrm>
          <a:off x="0" y="6466"/>
          <a:ext cx="5763491" cy="4323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HERING‘s LAW</a:t>
          </a:r>
          <a:r>
            <a:rPr lang="sr-Cyrl-CS" sz="1600" kern="1200" dirty="0" smtClean="0">
              <a:latin typeface="Times New Roman" pitchFamily="18" charset="0"/>
              <a:cs typeface="Times New Roman" pitchFamily="18" charset="0"/>
            </a:rPr>
            <a:t> </a:t>
          </a:r>
          <a:endParaRPr lang="en-US" sz="1600" kern="1200" dirty="0">
            <a:latin typeface="Times New Roman" pitchFamily="18" charset="0"/>
            <a:cs typeface="Times New Roman" pitchFamily="18" charset="0"/>
          </a:endParaRPr>
        </a:p>
      </dsp:txBody>
      <dsp:txXfrm>
        <a:off x="21106" y="27572"/>
        <a:ext cx="5721279" cy="390146"/>
      </dsp:txXfrm>
    </dsp:sp>
    <dsp:sp modelId="{90AC5EC2-7935-416B-823E-184707114E44}">
      <dsp:nvSpPr>
        <dsp:cNvPr id="0" name=""/>
        <dsp:cNvSpPr/>
      </dsp:nvSpPr>
      <dsp:spPr>
        <a:xfrm>
          <a:off x="0" y="438824"/>
          <a:ext cx="5763491" cy="1787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9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i="1" u="sng" kern="1200" dirty="0" smtClean="0">
              <a:latin typeface="Times New Roman" pitchFamily="18" charset="0"/>
              <a:cs typeface="Times New Roman" pitchFamily="18" charset="0"/>
            </a:rPr>
            <a:t>Yoke muscles</a:t>
          </a:r>
          <a:r>
            <a:rPr lang="en-US" sz="1600" kern="1200" dirty="0" smtClean="0">
              <a:latin typeface="Times New Roman" pitchFamily="18" charset="0"/>
              <a:cs typeface="Times New Roman" pitchFamily="18" charset="0"/>
            </a:rPr>
            <a:t>: when the eyes are moving into each of the 6 cardinal position of gaze, a muscle of one is paired with a yoke muscle of the opposite eye (right lateral and  left medial rectus)</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err="1" smtClean="0">
              <a:latin typeface="Times New Roman" pitchFamily="18" charset="0"/>
              <a:cs typeface="Times New Roman" pitchFamily="18" charset="0"/>
            </a:rPr>
            <a:t>Hering‘s</a:t>
          </a:r>
          <a:r>
            <a:rPr lang="en-US" sz="1600" kern="1200" dirty="0" smtClean="0">
              <a:latin typeface="Times New Roman" pitchFamily="18" charset="0"/>
              <a:cs typeface="Times New Roman" pitchFamily="18" charset="0"/>
            </a:rPr>
            <a:t> low states that during any conjugate eye movement equal and simultaneous innervation flow to the yoke muscles</a:t>
          </a:r>
          <a:endParaRPr lang="en-US" sz="1600" kern="1200" dirty="0">
            <a:latin typeface="Times New Roman" pitchFamily="18" charset="0"/>
            <a:cs typeface="Times New Roman" pitchFamily="18" charset="0"/>
          </a:endParaRPr>
        </a:p>
      </dsp:txBody>
      <dsp:txXfrm>
        <a:off x="0" y="438824"/>
        <a:ext cx="5763491" cy="1787964"/>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F93E2A-CC75-41A5-889B-956CF16C3C93}">
      <dsp:nvSpPr>
        <dsp:cNvPr id="0" name=""/>
        <dsp:cNvSpPr/>
      </dsp:nvSpPr>
      <dsp:spPr>
        <a:xfrm rot="5400000">
          <a:off x="7417743" y="-3314198"/>
          <a:ext cx="450725" cy="719351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An agonist is the primary muscle moving the eye in any given direction</a:t>
          </a:r>
          <a:endParaRPr lang="en-US" sz="2000" kern="1200" dirty="0">
            <a:latin typeface="Times New Roman" panose="02020603050405020304" pitchFamily="18" charset="0"/>
            <a:cs typeface="Times New Roman" panose="02020603050405020304" pitchFamily="18" charset="0"/>
          </a:endParaRPr>
        </a:p>
      </dsp:txBody>
      <dsp:txXfrm rot="-5400000">
        <a:off x="4046351" y="79197"/>
        <a:ext cx="7171508" cy="406719"/>
      </dsp:txXfrm>
    </dsp:sp>
    <dsp:sp modelId="{AF010125-1CAB-4EEB-969B-423C7DCF9E3C}">
      <dsp:nvSpPr>
        <dsp:cNvPr id="0" name=""/>
        <dsp:cNvSpPr/>
      </dsp:nvSpPr>
      <dsp:spPr>
        <a:xfrm>
          <a:off x="0" y="853"/>
          <a:ext cx="4046350" cy="56340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AGONIST</a:t>
          </a:r>
          <a:endParaRPr lang="en-US" sz="2000" kern="1200" dirty="0">
            <a:latin typeface="Times New Roman" panose="02020603050405020304" pitchFamily="18" charset="0"/>
            <a:cs typeface="Times New Roman" panose="02020603050405020304" pitchFamily="18" charset="0"/>
          </a:endParaRPr>
        </a:p>
      </dsp:txBody>
      <dsp:txXfrm>
        <a:off x="27503" y="28356"/>
        <a:ext cx="3991344" cy="508401"/>
      </dsp:txXfrm>
    </dsp:sp>
    <dsp:sp modelId="{EAF5DAEC-FF13-4E97-BCFE-EC42F896F767}">
      <dsp:nvSpPr>
        <dsp:cNvPr id="0" name=""/>
        <dsp:cNvSpPr/>
      </dsp:nvSpPr>
      <dsp:spPr>
        <a:xfrm rot="5400000">
          <a:off x="7417743" y="-2722620"/>
          <a:ext cx="450725" cy="719351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A synergist is a muscle acting in conjunction with the agonist to produce a given movement</a:t>
          </a:r>
          <a:endParaRPr lang="en-US" sz="2000" kern="1200" dirty="0">
            <a:latin typeface="Times New Roman" panose="02020603050405020304" pitchFamily="18" charset="0"/>
            <a:cs typeface="Times New Roman" panose="02020603050405020304" pitchFamily="18" charset="0"/>
          </a:endParaRPr>
        </a:p>
      </dsp:txBody>
      <dsp:txXfrm rot="-5400000">
        <a:off x="4046351" y="670775"/>
        <a:ext cx="7171508" cy="406719"/>
      </dsp:txXfrm>
    </dsp:sp>
    <dsp:sp modelId="{ECB8D731-871E-477C-A91B-7C1CCE6D69F1}">
      <dsp:nvSpPr>
        <dsp:cNvPr id="0" name=""/>
        <dsp:cNvSpPr/>
      </dsp:nvSpPr>
      <dsp:spPr>
        <a:xfrm>
          <a:off x="0" y="592431"/>
          <a:ext cx="4046350" cy="56340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SYNERGIST</a:t>
          </a:r>
          <a:endParaRPr lang="en-US" sz="2000" kern="1200" dirty="0">
            <a:latin typeface="Times New Roman" panose="02020603050405020304" pitchFamily="18" charset="0"/>
            <a:cs typeface="Times New Roman" panose="02020603050405020304" pitchFamily="18" charset="0"/>
          </a:endParaRPr>
        </a:p>
      </dsp:txBody>
      <dsp:txXfrm>
        <a:off x="27503" y="619934"/>
        <a:ext cx="3991344" cy="508401"/>
      </dsp:txXfrm>
    </dsp:sp>
    <dsp:sp modelId="{400DBA6A-EB3F-47FB-AFCE-7676916C6994}">
      <dsp:nvSpPr>
        <dsp:cNvPr id="0" name=""/>
        <dsp:cNvSpPr/>
      </dsp:nvSpPr>
      <dsp:spPr>
        <a:xfrm rot="5400000">
          <a:off x="7417743" y="-2131043"/>
          <a:ext cx="450725" cy="719351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An antagonist acts in the opposite direction to the agonist</a:t>
          </a:r>
          <a:endParaRPr lang="en-US" sz="2000" kern="1200" dirty="0">
            <a:latin typeface="Times New Roman" panose="02020603050405020304" pitchFamily="18" charset="0"/>
            <a:cs typeface="Times New Roman" panose="02020603050405020304" pitchFamily="18" charset="0"/>
          </a:endParaRPr>
        </a:p>
      </dsp:txBody>
      <dsp:txXfrm rot="-5400000">
        <a:off x="4046351" y="1262352"/>
        <a:ext cx="7171508" cy="406719"/>
      </dsp:txXfrm>
    </dsp:sp>
    <dsp:sp modelId="{34A20138-9960-4009-9CE3-B3A8B6E998DD}">
      <dsp:nvSpPr>
        <dsp:cNvPr id="0" name=""/>
        <dsp:cNvSpPr/>
      </dsp:nvSpPr>
      <dsp:spPr>
        <a:xfrm>
          <a:off x="0" y="1184009"/>
          <a:ext cx="4046350" cy="56340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ANTAGONIST</a:t>
          </a:r>
          <a:endParaRPr lang="en-US" sz="2000" kern="1200" dirty="0">
            <a:latin typeface="Times New Roman" panose="02020603050405020304" pitchFamily="18" charset="0"/>
            <a:cs typeface="Times New Roman" panose="02020603050405020304" pitchFamily="18" charset="0"/>
          </a:endParaRPr>
        </a:p>
      </dsp:txBody>
      <dsp:txXfrm>
        <a:off x="27503" y="1211512"/>
        <a:ext cx="3991344" cy="508401"/>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C3BA335-7575-4168-9077-FCC7A1BF45B0}">
      <dsp:nvSpPr>
        <dsp:cNvPr id="0" name=""/>
        <dsp:cNvSpPr/>
      </dsp:nvSpPr>
      <dsp:spPr>
        <a:xfrm rot="5400000">
          <a:off x="6209486" y="-3303057"/>
          <a:ext cx="1773379" cy="837949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Binocular single vision (BSV) is the patient’s ability to use both eyes simultaneously to achieve a single image perception. </a:t>
          </a:r>
          <a:endParaRPr lang="en-US" sz="2000" kern="1200" dirty="0">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It involves the simultaneous perception of the two images, one from each fovea (</a:t>
          </a:r>
          <a:r>
            <a:rPr lang="en-US" sz="2000" kern="1200" dirty="0" err="1" smtClean="0">
              <a:latin typeface="Times New Roman" pitchFamily="18" charset="0"/>
              <a:cs typeface="Times New Roman" pitchFamily="18" charset="0"/>
            </a:rPr>
            <a:t>bifoveal</a:t>
          </a:r>
          <a:r>
            <a:rPr lang="en-US" sz="2000" kern="1200" dirty="0" smtClean="0">
              <a:latin typeface="Times New Roman" pitchFamily="18" charset="0"/>
              <a:cs typeface="Times New Roman" pitchFamily="18" charset="0"/>
            </a:rPr>
            <a:t>) and the absence of any manifest deviation.</a:t>
          </a:r>
          <a:endParaRPr lang="en-US" sz="2000" kern="1200" dirty="0">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There are three main grades in binocular vision. </a:t>
          </a:r>
          <a:endParaRPr lang="en-US" sz="2000" kern="1200" dirty="0">
            <a:latin typeface="Times New Roman" pitchFamily="18" charset="0"/>
            <a:cs typeface="Times New Roman" pitchFamily="18" charset="0"/>
          </a:endParaRPr>
        </a:p>
      </dsp:txBody>
      <dsp:txXfrm rot="-5400000">
        <a:off x="2906428" y="86570"/>
        <a:ext cx="8292927" cy="1600241"/>
      </dsp:txXfrm>
    </dsp:sp>
    <dsp:sp modelId="{B1291475-D88B-4572-BEB0-B0A4516C7F97}">
      <dsp:nvSpPr>
        <dsp:cNvPr id="0" name=""/>
        <dsp:cNvSpPr/>
      </dsp:nvSpPr>
      <dsp:spPr>
        <a:xfrm>
          <a:off x="5530" y="865"/>
          <a:ext cx="2900897" cy="17716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dirty="0" smtClean="0">
              <a:latin typeface="Times New Roman" pitchFamily="18" charset="0"/>
              <a:cs typeface="Times New Roman" pitchFamily="18" charset="0"/>
            </a:rPr>
            <a:t>WORTH‘</a:t>
          </a:r>
          <a:r>
            <a:rPr lang="en-US" sz="1800" kern="1200" dirty="0" smtClean="0">
              <a:latin typeface="Times New Roman" pitchFamily="18" charset="0"/>
              <a:cs typeface="Times New Roman" pitchFamily="18" charset="0"/>
            </a:rPr>
            <a:t>S  classification</a:t>
          </a:r>
          <a:endParaRPr lang="en-US" sz="1800" kern="1200" dirty="0">
            <a:latin typeface="Times New Roman" pitchFamily="18" charset="0"/>
            <a:cs typeface="Times New Roman" pitchFamily="18" charset="0"/>
          </a:endParaRPr>
        </a:p>
      </dsp:txBody>
      <dsp:txXfrm>
        <a:off x="92015" y="87350"/>
        <a:ext cx="2727927" cy="1598680"/>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72691F7-EE61-49D2-BE0C-B9B7A60BE141}">
      <dsp:nvSpPr>
        <dsp:cNvPr id="0" name=""/>
        <dsp:cNvSpPr/>
      </dsp:nvSpPr>
      <dsp:spPr>
        <a:xfrm rot="5400000">
          <a:off x="7025834" y="-3964569"/>
          <a:ext cx="596837" cy="88010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The </a:t>
          </a:r>
          <a:r>
            <a:rPr lang="en-US" sz="2000" kern="1200" dirty="0">
              <a:latin typeface="Times New Roman" pitchFamily="18" charset="0"/>
              <a:cs typeface="Times New Roman" pitchFamily="18" charset="0"/>
            </a:rPr>
            <a:t>ability to see an image from each eye at the same time</a:t>
          </a:r>
        </a:p>
      </dsp:txBody>
      <dsp:txXfrm rot="-5400000">
        <a:off x="2923739" y="166661"/>
        <a:ext cx="8771893" cy="538567"/>
      </dsp:txXfrm>
    </dsp:sp>
    <dsp:sp modelId="{8E040FA5-7B02-488E-AF6C-1DEC74BAA5E4}">
      <dsp:nvSpPr>
        <dsp:cNvPr id="0" name=""/>
        <dsp:cNvSpPr/>
      </dsp:nvSpPr>
      <dsp:spPr>
        <a:xfrm>
          <a:off x="622" y="988"/>
          <a:ext cx="2923116" cy="86991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SIMULTANEOUS PERCEPTION</a:t>
          </a:r>
          <a:endParaRPr lang="en-US" sz="1800" kern="1200" dirty="0">
            <a:latin typeface="Times New Roman" pitchFamily="18" charset="0"/>
            <a:cs typeface="Times New Roman" pitchFamily="18" charset="0"/>
          </a:endParaRPr>
        </a:p>
      </dsp:txBody>
      <dsp:txXfrm>
        <a:off x="43088" y="43454"/>
        <a:ext cx="2838184" cy="784981"/>
      </dsp:txXfrm>
    </dsp:sp>
    <dsp:sp modelId="{1E93D8BF-450B-4CB6-9474-3D1581E10536}">
      <dsp:nvSpPr>
        <dsp:cNvPr id="0" name=""/>
        <dsp:cNvSpPr/>
      </dsp:nvSpPr>
      <dsp:spPr>
        <a:xfrm rot="5400000">
          <a:off x="6135957" y="-2300071"/>
          <a:ext cx="2382986" cy="88119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1. </a:t>
          </a:r>
          <a:r>
            <a:rPr lang="en-US" sz="2000" u="sng" kern="1200" dirty="0" smtClean="0">
              <a:latin typeface="Times New Roman" pitchFamily="18" charset="0"/>
              <a:cs typeface="Times New Roman" pitchFamily="18" charset="0"/>
            </a:rPr>
            <a:t>Sensory fusion</a:t>
          </a:r>
          <a:r>
            <a:rPr lang="en-US" sz="2000" kern="1200" dirty="0" smtClean="0">
              <a:latin typeface="Times New Roman" pitchFamily="18" charset="0"/>
              <a:cs typeface="Times New Roman" pitchFamily="18" charset="0"/>
            </a:rPr>
            <a:t>: is the ability to interpret the two similar images as one</a:t>
          </a:r>
          <a:endParaRPr lang="en-US" sz="2000" kern="1200" dirty="0">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2. </a:t>
          </a:r>
          <a:r>
            <a:rPr lang="en-US" sz="2000" u="sng" kern="1200" dirty="0" smtClean="0">
              <a:latin typeface="Times New Roman" pitchFamily="18" charset="0"/>
              <a:cs typeface="Times New Roman" pitchFamily="18" charset="0"/>
            </a:rPr>
            <a:t>Motor </a:t>
          </a:r>
          <a:r>
            <a:rPr lang="en-US" sz="2000" u="none" kern="1200" dirty="0" smtClean="0">
              <a:latin typeface="Times New Roman" pitchFamily="18" charset="0"/>
              <a:cs typeface="Times New Roman" pitchFamily="18" charset="0"/>
            </a:rPr>
            <a:t>fusion: is</a:t>
          </a:r>
          <a:r>
            <a:rPr lang="en-US" sz="2000" kern="1200" dirty="0" smtClean="0">
              <a:latin typeface="Times New Roman" pitchFamily="18" charset="0"/>
              <a:cs typeface="Times New Roman" pitchFamily="18" charset="0"/>
            </a:rPr>
            <a:t> the ability to maintain the single image during the divergence and convergence movements. This is measured by the fusional ranges.</a:t>
          </a:r>
          <a:endParaRPr lang="en-US" sz="2000" kern="1200" dirty="0">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If fusion is to be achieved,  there must exist a precise physiological relationship between the two retinas (retinal correspondence: both fovea are ideally corresponding retinal points</a:t>
          </a:r>
          <a:r>
            <a:rPr lang="en-US" sz="2400" kern="1200" dirty="0" smtClean="0">
              <a:latin typeface="Times New Roman" pitchFamily="18" charset="0"/>
              <a:cs typeface="Times New Roman" pitchFamily="18" charset="0"/>
            </a:rPr>
            <a:t>)</a:t>
          </a:r>
          <a:endParaRPr lang="en-US" sz="2400" kern="1200" dirty="0">
            <a:latin typeface="Times New Roman" pitchFamily="18" charset="0"/>
            <a:cs typeface="Times New Roman" pitchFamily="18" charset="0"/>
          </a:endParaRPr>
        </a:p>
      </dsp:txBody>
      <dsp:txXfrm rot="-5400000">
        <a:off x="2921488" y="1030726"/>
        <a:ext cx="8695597" cy="2150330"/>
      </dsp:txXfrm>
    </dsp:sp>
    <dsp:sp modelId="{408D72B8-0C77-460A-8595-387D50ECC22E}">
      <dsp:nvSpPr>
        <dsp:cNvPr id="0" name=""/>
        <dsp:cNvSpPr/>
      </dsp:nvSpPr>
      <dsp:spPr>
        <a:xfrm>
          <a:off x="622" y="1505089"/>
          <a:ext cx="2920865" cy="12016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FUSION</a:t>
          </a:r>
          <a:endParaRPr lang="en-US" sz="1800" kern="1200" dirty="0">
            <a:latin typeface="Times New Roman" pitchFamily="18" charset="0"/>
            <a:cs typeface="Times New Roman" pitchFamily="18" charset="0"/>
          </a:endParaRPr>
        </a:p>
      </dsp:txBody>
      <dsp:txXfrm>
        <a:off x="59279" y="1563746"/>
        <a:ext cx="2803551" cy="1084289"/>
      </dsp:txXfrm>
    </dsp:sp>
    <dsp:sp modelId="{137FEB6D-43FC-43C6-8007-0E5482653D44}">
      <dsp:nvSpPr>
        <dsp:cNvPr id="0" name=""/>
        <dsp:cNvSpPr/>
      </dsp:nvSpPr>
      <dsp:spPr>
        <a:xfrm rot="5400000">
          <a:off x="7039751" y="-628444"/>
          <a:ext cx="580288" cy="880856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Times New Roman" pitchFamily="18" charset="0"/>
              <a:cs typeface="Times New Roman" pitchFamily="18" charset="0"/>
            </a:rPr>
            <a:t> </a:t>
          </a:r>
          <a:r>
            <a:rPr lang="en-US" sz="2000" kern="1200" dirty="0" smtClean="0">
              <a:latin typeface="Times New Roman" pitchFamily="18" charset="0"/>
              <a:cs typeface="Times New Roman" pitchFamily="18" charset="0"/>
            </a:rPr>
            <a:t>The </a:t>
          </a:r>
          <a:r>
            <a:rPr lang="en-US" sz="2000" kern="1200" dirty="0">
              <a:latin typeface="Times New Roman" pitchFamily="18" charset="0"/>
              <a:cs typeface="Times New Roman" pitchFamily="18" charset="0"/>
            </a:rPr>
            <a:t>perception of depth of objects due to fusing images that stimulate disparate retinal elements.</a:t>
          </a:r>
        </a:p>
      </dsp:txBody>
      <dsp:txXfrm rot="-5400000">
        <a:off x="2925614" y="3514020"/>
        <a:ext cx="8780236" cy="523634"/>
      </dsp:txXfrm>
    </dsp:sp>
    <dsp:sp modelId="{1AC500F6-5F99-4487-B8A8-C30533E127F4}">
      <dsp:nvSpPr>
        <dsp:cNvPr id="0" name=""/>
        <dsp:cNvSpPr/>
      </dsp:nvSpPr>
      <dsp:spPr>
        <a:xfrm>
          <a:off x="622" y="3340880"/>
          <a:ext cx="2924990" cy="86991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STEREOPSIS</a:t>
          </a:r>
          <a:endParaRPr lang="en-US" sz="1800" kern="1200" dirty="0">
            <a:latin typeface="Times New Roman" pitchFamily="18" charset="0"/>
            <a:cs typeface="Times New Roman" pitchFamily="18" charset="0"/>
          </a:endParaRPr>
        </a:p>
      </dsp:txBody>
      <dsp:txXfrm>
        <a:off x="43088" y="3383346"/>
        <a:ext cx="2840058" cy="7849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05574F-39A8-4BF4-8255-8583379947B1}">
      <dsp:nvSpPr>
        <dsp:cNvPr id="0" name=""/>
        <dsp:cNvSpPr/>
      </dsp:nvSpPr>
      <dsp:spPr>
        <a:xfrm>
          <a:off x="0" y="0"/>
          <a:ext cx="5033096" cy="646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The MOTOR SYSTEM </a:t>
          </a:r>
          <a:endParaRPr lang="en-US" sz="1800" kern="1200" dirty="0">
            <a:latin typeface="Times New Roman" pitchFamily="18" charset="0"/>
            <a:cs typeface="Times New Roman" pitchFamily="18" charset="0"/>
          </a:endParaRPr>
        </a:p>
      </dsp:txBody>
      <dsp:txXfrm>
        <a:off x="31578" y="31578"/>
        <a:ext cx="4969940" cy="583724"/>
      </dsp:txXfrm>
    </dsp:sp>
    <dsp:sp modelId="{F7954C13-EDBD-458E-85AB-DD4C8A058DCB}">
      <dsp:nvSpPr>
        <dsp:cNvPr id="0" name=""/>
        <dsp:cNvSpPr/>
      </dsp:nvSpPr>
      <dsp:spPr>
        <a:xfrm>
          <a:off x="0" y="658254"/>
          <a:ext cx="5033096" cy="10898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801" tIns="22860" rIns="128016" bIns="22860" numCol="1" spcCol="1270" anchor="t" anchorCtr="0">
          <a:noAutofit/>
        </a:bodyPr>
        <a:lstStyle/>
        <a:p>
          <a:pPr marL="171450" lvl="1" indent="-171450" algn="ctr"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OCULAR MOTILITY                                                              (of each eye)</a:t>
          </a:r>
          <a:endParaRPr lang="en-US" sz="1800" kern="1200" dirty="0">
            <a:latin typeface="Times New Roman" pitchFamily="18" charset="0"/>
            <a:cs typeface="Times New Roman" pitchFamily="18" charset="0"/>
          </a:endParaRPr>
        </a:p>
        <a:p>
          <a:pPr marL="171450" lvl="1" indent="-171450" algn="ctr"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OCULOMOTOR BALANCE                                              (between the two eyes)</a:t>
          </a:r>
          <a:endParaRPr lang="en-US" sz="1800" kern="1200" dirty="0">
            <a:latin typeface="Times New Roman" pitchFamily="18" charset="0"/>
            <a:cs typeface="Times New Roman" pitchFamily="18" charset="0"/>
          </a:endParaRPr>
        </a:p>
      </dsp:txBody>
      <dsp:txXfrm>
        <a:off x="0" y="658254"/>
        <a:ext cx="5033096" cy="1089895"/>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B655C8-3F6D-46ED-B977-3C4E052D162D}">
      <dsp:nvSpPr>
        <dsp:cNvPr id="0" name=""/>
        <dsp:cNvSpPr/>
      </dsp:nvSpPr>
      <dsp:spPr>
        <a:xfrm rot="5400000">
          <a:off x="5453443" y="-1922588"/>
          <a:ext cx="1417320" cy="568670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b="1" i="1" kern="1200" dirty="0" err="1"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Synoptophore</a:t>
          </a:r>
          <a:r>
            <a:rPr lang="en-US" sz="20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 An instrument for testing all 3 stages of binocular vision and diagnosing imbalances of eye muscle and treating them by the </a:t>
          </a:r>
          <a:r>
            <a:rPr lang="en-US" sz="2000" kern="1200" dirty="0" err="1"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orthoptic</a:t>
          </a:r>
          <a:r>
            <a:rPr lang="en-US" sz="20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 method.</a:t>
          </a:r>
          <a:endParaRPr lang="en-US" sz="20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rot="-5400000">
        <a:off x="3318752" y="281291"/>
        <a:ext cx="5617515" cy="1278944"/>
      </dsp:txXfrm>
    </dsp:sp>
    <dsp:sp modelId="{ED90BDA4-00FA-4D65-8E60-638536040055}">
      <dsp:nvSpPr>
        <dsp:cNvPr id="0" name=""/>
        <dsp:cNvSpPr/>
      </dsp:nvSpPr>
      <dsp:spPr>
        <a:xfrm>
          <a:off x="2602" y="865"/>
          <a:ext cx="3313546" cy="1771650"/>
        </a:xfrm>
        <a:prstGeom prst="roundRect">
          <a:avLst/>
        </a:prstGeom>
        <a:blipFill rotWithShape="0">
          <a:blip xmlns:r="http://schemas.openxmlformats.org/officeDocument/2006/relationships" r:embed="rId1"/>
          <a:stretch>
            <a:fillRect/>
          </a:stretch>
        </a:blip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endParaRPr lang="en-US" sz="6500" kern="1200" dirty="0">
            <a:solidFill>
              <a:sysClr val="window" lastClr="FFFFFF"/>
            </a:solidFill>
            <a:latin typeface="Calibri"/>
            <a:ea typeface="+mn-ea"/>
            <a:cs typeface="+mn-cs"/>
          </a:endParaRPr>
        </a:p>
      </dsp:txBody>
      <dsp:txXfrm>
        <a:off x="89087" y="87350"/>
        <a:ext cx="3140576" cy="159868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9B6815-1865-4D29-B1C5-FCBF2705CC3F}">
      <dsp:nvSpPr>
        <dsp:cNvPr id="0" name=""/>
        <dsp:cNvSpPr/>
      </dsp:nvSpPr>
      <dsp:spPr>
        <a:xfrm rot="5400000">
          <a:off x="6871315" y="-3237987"/>
          <a:ext cx="1470759" cy="794713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anose="02020603050405020304" pitchFamily="18" charset="0"/>
              <a:cs typeface="Times New Roman" panose="02020603050405020304" pitchFamily="18" charset="0"/>
            </a:rPr>
            <a:t>The term </a:t>
          </a:r>
          <a:r>
            <a:rPr lang="en-US" sz="1800" b="1" kern="1200" dirty="0" smtClean="0">
              <a:latin typeface="Times New Roman" panose="02020603050405020304" pitchFamily="18" charset="0"/>
              <a:cs typeface="Times New Roman" panose="02020603050405020304" pitchFamily="18" charset="0"/>
            </a:rPr>
            <a:t>simultaneous perception </a:t>
          </a:r>
          <a:r>
            <a:rPr lang="en-US" sz="1600" kern="1200" dirty="0" smtClean="0">
              <a:latin typeface="Times New Roman" panose="02020603050405020304" pitchFamily="18" charset="0"/>
              <a:cs typeface="Times New Roman" panose="02020603050405020304" pitchFamily="18" charset="0"/>
            </a:rPr>
            <a:t>does not imply on both eyes see the same object. It consists of the power to see two dissimilar objects simultaneously. It can be demonstrated by presenting separate stimuli to the two eyes, such as a cage picture to one eye and a picture of the parrot to the other eye. If both cage and the bird see at the same time, then simultaneous perception is present.</a:t>
          </a:r>
          <a:endParaRPr lang="en-US" sz="1600" kern="1200" dirty="0">
            <a:latin typeface="Times New Roman" panose="02020603050405020304" pitchFamily="18" charset="0"/>
            <a:cs typeface="Times New Roman" panose="02020603050405020304" pitchFamily="18" charset="0"/>
          </a:endParaRPr>
        </a:p>
        <a:p>
          <a:pPr marL="171450" lvl="1" indent="-171450" algn="l" defTabSz="711200">
            <a:lnSpc>
              <a:spcPct val="90000"/>
            </a:lnSpc>
            <a:spcBef>
              <a:spcPct val="0"/>
            </a:spcBef>
            <a:spcAft>
              <a:spcPct val="15000"/>
            </a:spcAft>
            <a:buChar char="••"/>
          </a:pPr>
          <a:r>
            <a:rPr lang="en-US" sz="1600" kern="1200" dirty="0" smtClean="0">
              <a:latin typeface="Times New Roman" panose="02020603050405020304" pitchFamily="18" charset="0"/>
              <a:cs typeface="Times New Roman" panose="02020603050405020304" pitchFamily="18" charset="0"/>
            </a:rPr>
            <a:t>If the two pictures cannot be seen simultaneously, then either suppression or amblyopia is present!</a:t>
          </a:r>
          <a:endParaRPr lang="en-US" sz="1600" kern="1200" dirty="0">
            <a:latin typeface="Times New Roman" panose="02020603050405020304" pitchFamily="18" charset="0"/>
            <a:cs typeface="Times New Roman" panose="02020603050405020304" pitchFamily="18" charset="0"/>
          </a:endParaRPr>
        </a:p>
      </dsp:txBody>
      <dsp:txXfrm rot="-5400000">
        <a:off x="3633129" y="71996"/>
        <a:ext cx="7875335" cy="1327165"/>
      </dsp:txXfrm>
    </dsp:sp>
    <dsp:sp modelId="{F6CB27E0-F96C-4654-A70D-7CF065A06E06}">
      <dsp:nvSpPr>
        <dsp:cNvPr id="0" name=""/>
        <dsp:cNvSpPr/>
      </dsp:nvSpPr>
      <dsp:spPr>
        <a:xfrm>
          <a:off x="954" y="25533"/>
          <a:ext cx="3632174" cy="1420090"/>
        </a:xfrm>
        <a:prstGeom prst="roundRect">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70277" y="94856"/>
        <a:ext cx="3493528" cy="1281444"/>
      </dsp:txXfrm>
    </dsp:sp>
    <dsp:sp modelId="{46E1779C-2EB7-42AE-B6FB-4039B4CA17D0}">
      <dsp:nvSpPr>
        <dsp:cNvPr id="0" name=""/>
        <dsp:cNvSpPr/>
      </dsp:nvSpPr>
      <dsp:spPr>
        <a:xfrm rot="5400000">
          <a:off x="6863370" y="-1671997"/>
          <a:ext cx="1504114" cy="793203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anose="02020603050405020304" pitchFamily="18" charset="0"/>
              <a:cs typeface="Times New Roman" panose="02020603050405020304" pitchFamily="18" charset="0"/>
            </a:rPr>
            <a:t>It implies the ability of two eyes to produce a composite picture from two similar pictures, each of which is incomplete with small detail. For example, there are two rabbits, each lacking a tail or a bunch of flowers. If </a:t>
          </a:r>
          <a:r>
            <a:rPr lang="en-US" sz="1800" b="1" kern="1200" dirty="0" smtClean="0">
              <a:latin typeface="Times New Roman" panose="02020603050405020304" pitchFamily="18" charset="0"/>
              <a:cs typeface="Times New Roman" panose="02020603050405020304" pitchFamily="18" charset="0"/>
            </a:rPr>
            <a:t>fusion</a:t>
          </a:r>
          <a:r>
            <a:rPr lang="en-US" sz="1600" kern="1200" dirty="0" smtClean="0">
              <a:latin typeface="Times New Roman" panose="02020603050405020304" pitchFamily="18" charset="0"/>
              <a:cs typeface="Times New Roman" panose="02020603050405020304" pitchFamily="18" charset="0"/>
            </a:rPr>
            <a:t> is present, one rabbit complete with a tail and holding a bunch of flowers will be seen. </a:t>
          </a:r>
          <a:endParaRPr lang="en-US" sz="1600" kern="1200" dirty="0">
            <a:latin typeface="Times New Roman" panose="02020603050405020304" pitchFamily="18" charset="0"/>
            <a:cs typeface="Times New Roman" panose="02020603050405020304" pitchFamily="18" charset="0"/>
          </a:endParaRPr>
        </a:p>
      </dsp:txBody>
      <dsp:txXfrm rot="-5400000">
        <a:off x="3649410" y="1615388"/>
        <a:ext cx="7858610" cy="1357264"/>
      </dsp:txXfrm>
    </dsp:sp>
    <dsp:sp modelId="{C4140834-AA92-44D7-B93D-2C3C70FF4D3B}">
      <dsp:nvSpPr>
        <dsp:cNvPr id="0" name=""/>
        <dsp:cNvSpPr/>
      </dsp:nvSpPr>
      <dsp:spPr>
        <a:xfrm>
          <a:off x="954" y="1583975"/>
          <a:ext cx="3648455" cy="1420090"/>
        </a:xfrm>
        <a:prstGeom prst="roundRect">
          <a:avLst/>
        </a:prstGeom>
        <a:blipFill rotWithShape="0">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70277" y="1653298"/>
        <a:ext cx="3509809" cy="1281444"/>
      </dsp:txXfrm>
    </dsp:sp>
    <dsp:sp modelId="{DAB2024E-9F1F-4FF9-9004-85E7F1684D46}">
      <dsp:nvSpPr>
        <dsp:cNvPr id="0" name=""/>
        <dsp:cNvSpPr/>
      </dsp:nvSpPr>
      <dsp:spPr>
        <a:xfrm rot="5400000">
          <a:off x="6877438" y="-159809"/>
          <a:ext cx="1427009" cy="798079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anose="02020603050405020304" pitchFamily="18" charset="0"/>
              <a:cs typeface="Times New Roman" panose="02020603050405020304" pitchFamily="18" charset="0"/>
            </a:rPr>
            <a:t>It can obtain an impression of depth by the supreme position of two pictures of the same objects, which have been taken from slightly different angles. </a:t>
          </a:r>
          <a:r>
            <a:rPr lang="en-US" sz="1800" b="1" kern="1200" dirty="0" smtClean="0">
              <a:latin typeface="Times New Roman" panose="02020603050405020304" pitchFamily="18" charset="0"/>
              <a:cs typeface="Times New Roman" panose="02020603050405020304" pitchFamily="18" charset="0"/>
            </a:rPr>
            <a:t>Stereopsis</a:t>
          </a:r>
          <a:r>
            <a:rPr lang="en-US" sz="1600" kern="1200" dirty="0" smtClean="0">
              <a:latin typeface="Times New Roman" panose="02020603050405020304" pitchFamily="18" charset="0"/>
              <a:cs typeface="Times New Roman" panose="02020603050405020304" pitchFamily="18" charset="0"/>
            </a:rPr>
            <a:t> should not be synonymous with depth perception since depth perception is the distance of the object from each other or the observer. Even a monocular observer is quite capable of judging distance and obtaining an impression of spatial order. </a:t>
          </a:r>
          <a:endParaRPr lang="en-US" sz="1600" kern="1200" dirty="0">
            <a:latin typeface="Times New Roman" panose="02020603050405020304" pitchFamily="18" charset="0"/>
            <a:cs typeface="Times New Roman" panose="02020603050405020304" pitchFamily="18" charset="0"/>
          </a:endParaRPr>
        </a:p>
      </dsp:txBody>
      <dsp:txXfrm rot="-5400000">
        <a:off x="3600547" y="3186743"/>
        <a:ext cx="7911132" cy="1287687"/>
      </dsp:txXfrm>
    </dsp:sp>
    <dsp:sp modelId="{72E5628D-741D-4414-BEC4-963110081EAE}">
      <dsp:nvSpPr>
        <dsp:cNvPr id="0" name=""/>
        <dsp:cNvSpPr/>
      </dsp:nvSpPr>
      <dsp:spPr>
        <a:xfrm>
          <a:off x="954" y="3120541"/>
          <a:ext cx="3599592" cy="1420090"/>
        </a:xfrm>
        <a:prstGeom prst="roundRect">
          <a:avLst/>
        </a:prstGeom>
        <a:blipFill rotWithShape="0">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endParaRPr lang="en-US" sz="6500" kern="1200"/>
        </a:p>
      </dsp:txBody>
      <dsp:txXfrm>
        <a:off x="70277" y="3189864"/>
        <a:ext cx="3460946" cy="1281444"/>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6D99714-52A7-4747-AE5A-EE4FA8E83A03}">
      <dsp:nvSpPr>
        <dsp:cNvPr id="0" name=""/>
        <dsp:cNvSpPr/>
      </dsp:nvSpPr>
      <dsp:spPr>
        <a:xfrm>
          <a:off x="0" y="3597"/>
          <a:ext cx="8089322" cy="828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Development of Binocular Vision</a:t>
          </a:r>
          <a:endParaRPr lang="en-US" sz="2000" kern="1200" dirty="0">
            <a:latin typeface="Times New Roman" pitchFamily="18" charset="0"/>
            <a:cs typeface="Times New Roman" pitchFamily="18" charset="0"/>
          </a:endParaRPr>
        </a:p>
      </dsp:txBody>
      <dsp:txXfrm>
        <a:off x="40463" y="44060"/>
        <a:ext cx="8008396" cy="747954"/>
      </dsp:txXfrm>
    </dsp:sp>
    <dsp:sp modelId="{876984F3-5C17-47FF-B2A9-AD766B46DB01}">
      <dsp:nvSpPr>
        <dsp:cNvPr id="0" name=""/>
        <dsp:cNvSpPr/>
      </dsp:nvSpPr>
      <dsp:spPr>
        <a:xfrm>
          <a:off x="0" y="832477"/>
          <a:ext cx="8089322" cy="39783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56836"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oculomotor system is not mature at birth, but develops rapidly in parallel with the anatomic development of the eye, vision, and the visual pathway.</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infant's neuromuscular system is immature, so the position of the eyeballs in the first 4 months of life is variable. Maturation of the oculomotor system → </a:t>
          </a:r>
          <a:r>
            <a:rPr lang="en-US" sz="1800" b="1" i="1" kern="1200" dirty="0" err="1" smtClean="0">
              <a:latin typeface="Times New Roman" pitchFamily="18" charset="0"/>
              <a:cs typeface="Times New Roman" pitchFamily="18" charset="0"/>
            </a:rPr>
            <a:t>orthophoria</a:t>
          </a:r>
          <a:r>
            <a:rPr lang="en-US" sz="1800" b="1" i="1" kern="1200" dirty="0" smtClean="0">
              <a:latin typeface="Times New Roman" pitchFamily="18" charset="0"/>
              <a:cs typeface="Times New Roman" pitchFamily="18" charset="0"/>
            </a:rPr>
            <a:t> at 4 months</a:t>
          </a:r>
          <a:endParaRPr lang="en-US" sz="1800" b="1" i="1"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BSV is acquired and reinforced during the first few years of life (up to 4-5 years)</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BSV requires 3 factors for its development:                                                                                                 1. clear vision in both eye                                                                                                                       2.the ability of the visual areas in the brain to promote fusion of the two slightly dissimilar images                                                                                                                                            3. the precise coordination of the two eyes for all direction of gaze  If fusion is to be achieved a precise physiological relationship between the two retinas (retinal correspondence)</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In order for BSV to develop normally in the first months of life, it is necessary for there to be oculomotor balance, as well as for the images formed in both eyes to be approximately the same size and sharpness.</a:t>
          </a:r>
          <a:endParaRPr lang="en-US" sz="1800" kern="1200" dirty="0">
            <a:latin typeface="Times New Roman" pitchFamily="18" charset="0"/>
            <a:cs typeface="Times New Roman" pitchFamily="18" charset="0"/>
          </a:endParaRPr>
        </a:p>
      </dsp:txBody>
      <dsp:txXfrm>
        <a:off x="0" y="832477"/>
        <a:ext cx="8089322" cy="3978380"/>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C331049-8E75-4F7F-84B0-D78729B0421B}">
      <dsp:nvSpPr>
        <dsp:cNvPr id="0" name=""/>
        <dsp:cNvSpPr/>
      </dsp:nvSpPr>
      <dsp:spPr>
        <a:xfrm>
          <a:off x="0" y="1175"/>
          <a:ext cx="7661563" cy="5799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Advantages of Binocular Vision</a:t>
          </a:r>
          <a:endParaRPr lang="en-US" sz="1800" kern="1200" dirty="0">
            <a:latin typeface="Times New Roman" pitchFamily="18" charset="0"/>
            <a:cs typeface="Times New Roman" pitchFamily="18" charset="0"/>
          </a:endParaRPr>
        </a:p>
      </dsp:txBody>
      <dsp:txXfrm>
        <a:off x="28311" y="29486"/>
        <a:ext cx="7604941" cy="523328"/>
      </dsp:txXfrm>
    </dsp:sp>
    <dsp:sp modelId="{58E10164-2D9F-4366-B1E5-60E7F5C629F0}">
      <dsp:nvSpPr>
        <dsp:cNvPr id="0" name=""/>
        <dsp:cNvSpPr/>
      </dsp:nvSpPr>
      <dsp:spPr>
        <a:xfrm>
          <a:off x="0" y="581125"/>
          <a:ext cx="7661563" cy="87935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3255"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a:latin typeface="Times New Roman" pitchFamily="18" charset="0"/>
              <a:cs typeface="Times New Roman" pitchFamily="18" charset="0"/>
            </a:rPr>
            <a:t> Large field of view and the person has good depth perception.</a:t>
          </a:r>
        </a:p>
        <a:p>
          <a:pPr marL="171450" lvl="1" indent="-171450" algn="l" defTabSz="800100">
            <a:lnSpc>
              <a:spcPct val="90000"/>
            </a:lnSpc>
            <a:spcBef>
              <a:spcPct val="0"/>
            </a:spcBef>
            <a:spcAft>
              <a:spcPct val="20000"/>
            </a:spcAft>
            <a:buChar char="••"/>
          </a:pPr>
          <a:r>
            <a:rPr lang="en-US" sz="1800" kern="1200" dirty="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Binocular  Visual acuity </a:t>
          </a:r>
          <a:r>
            <a:rPr lang="en-US" sz="1800" kern="1200" dirty="0">
              <a:latin typeface="Times New Roman" pitchFamily="18" charset="0"/>
              <a:cs typeface="Times New Roman" pitchFamily="18" charset="0"/>
            </a:rPr>
            <a:t>is </a:t>
          </a:r>
          <a:r>
            <a:rPr lang="en-US" sz="1800" kern="1200" dirty="0" smtClean="0">
              <a:latin typeface="Times New Roman" pitchFamily="18" charset="0"/>
              <a:cs typeface="Times New Roman" pitchFamily="18" charset="0"/>
            </a:rPr>
            <a:t>more by about 20% than monocular VA</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a:latin typeface="Times New Roman" pitchFamily="18" charset="0"/>
              <a:cs typeface="Times New Roman" pitchFamily="18" charset="0"/>
            </a:rPr>
            <a:t> Contrast sensitivity </a:t>
          </a:r>
          <a:r>
            <a:rPr lang="en-US" sz="1800" kern="1200" dirty="0" smtClean="0">
              <a:latin typeface="Times New Roman" pitchFamily="18" charset="0"/>
              <a:cs typeface="Times New Roman" pitchFamily="18" charset="0"/>
            </a:rPr>
            <a:t>and Color perception are more</a:t>
          </a:r>
          <a:endParaRPr lang="en-US" sz="18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endParaRPr lang="en-US" sz="1600" kern="1200" dirty="0">
            <a:latin typeface="Times New Roman" pitchFamily="18" charset="0"/>
            <a:cs typeface="Times New Roman" pitchFamily="18" charset="0"/>
          </a:endParaRPr>
        </a:p>
      </dsp:txBody>
      <dsp:txXfrm>
        <a:off x="0" y="581125"/>
        <a:ext cx="7661563" cy="879353"/>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9369BA-4F01-47D0-922B-8F423D2579F7}">
      <dsp:nvSpPr>
        <dsp:cNvPr id="0" name=""/>
        <dsp:cNvSpPr/>
      </dsp:nvSpPr>
      <dsp:spPr>
        <a:xfrm>
          <a:off x="0" y="2300"/>
          <a:ext cx="6705598" cy="711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THE SENSORY SYSTEM </a:t>
          </a:r>
          <a:endParaRPr lang="en-US" sz="1600" kern="1200" dirty="0">
            <a:latin typeface="Times New Roman" pitchFamily="18" charset="0"/>
            <a:cs typeface="Times New Roman" pitchFamily="18" charset="0"/>
          </a:endParaRPr>
        </a:p>
      </dsp:txBody>
      <dsp:txXfrm>
        <a:off x="34726" y="37026"/>
        <a:ext cx="6636146" cy="641908"/>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6F6EB4-8484-4FEB-9A94-8856B2439F8A}">
      <dsp:nvSpPr>
        <dsp:cNvPr id="0" name=""/>
        <dsp:cNvSpPr/>
      </dsp:nvSpPr>
      <dsp:spPr>
        <a:xfrm>
          <a:off x="0" y="12831"/>
          <a:ext cx="6705598" cy="748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RETINAL CORRESPONDENCE                                                                       </a:t>
          </a:r>
          <a:endParaRPr lang="en-US" sz="1800" kern="1200" dirty="0">
            <a:latin typeface="Times New Roman" pitchFamily="18" charset="0"/>
            <a:cs typeface="Times New Roman" pitchFamily="18" charset="0"/>
          </a:endParaRPr>
        </a:p>
      </dsp:txBody>
      <dsp:txXfrm>
        <a:off x="36553" y="49384"/>
        <a:ext cx="6632492" cy="675694"/>
      </dsp:txXfrm>
    </dsp:sp>
    <dsp:sp modelId="{DB3BEB3F-1729-47BC-8C4B-7ECC833F5CF0}">
      <dsp:nvSpPr>
        <dsp:cNvPr id="0" name=""/>
        <dsp:cNvSpPr/>
      </dsp:nvSpPr>
      <dsp:spPr>
        <a:xfrm>
          <a:off x="0" y="761631"/>
          <a:ext cx="6705598" cy="1572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2903"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Each point on the retina of one eye has its corresponding point on the retina of the other eye (If fusion is to be achieved, there must exist  a precise physiological relationship between the two retinas (retinal correspondence). </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fovea of the right and left eye are ideally corresponding point</a:t>
          </a:r>
          <a:endParaRPr lang="en-US" sz="1800" kern="1200" dirty="0">
            <a:latin typeface="Times New Roman" pitchFamily="18" charset="0"/>
            <a:cs typeface="Times New Roman" pitchFamily="18" charset="0"/>
          </a:endParaRPr>
        </a:p>
      </dsp:txBody>
      <dsp:txXfrm>
        <a:off x="0" y="761631"/>
        <a:ext cx="6705598" cy="1572601"/>
      </dsp:txXfrm>
    </dsp:sp>
    <dsp:sp modelId="{9976A565-10A4-4DDD-86C2-84AAA5D732AC}">
      <dsp:nvSpPr>
        <dsp:cNvPr id="0" name=""/>
        <dsp:cNvSpPr/>
      </dsp:nvSpPr>
      <dsp:spPr>
        <a:xfrm>
          <a:off x="0" y="2334232"/>
          <a:ext cx="6705598" cy="748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THE </a:t>
          </a:r>
          <a:r>
            <a:rPr lang="sr-Latn-CS" sz="1600" kern="1200" dirty="0" smtClean="0">
              <a:latin typeface="Times New Roman" pitchFamily="18" charset="0"/>
              <a:cs typeface="Times New Roman" pitchFamily="18" charset="0"/>
            </a:rPr>
            <a:t>HOROPTER</a:t>
          </a:r>
          <a:endParaRPr lang="en-US" sz="1600" kern="1200" dirty="0">
            <a:latin typeface="Times New Roman" pitchFamily="18" charset="0"/>
            <a:cs typeface="Times New Roman" pitchFamily="18" charset="0"/>
          </a:endParaRPr>
        </a:p>
      </dsp:txBody>
      <dsp:txXfrm>
        <a:off x="36553" y="2370785"/>
        <a:ext cx="6632492" cy="675694"/>
      </dsp:txXfrm>
    </dsp:sp>
    <dsp:sp modelId="{DC66DDFB-EB22-4676-AC4E-46451E43A2A2}">
      <dsp:nvSpPr>
        <dsp:cNvPr id="0" name=""/>
        <dsp:cNvSpPr/>
      </dsp:nvSpPr>
      <dsp:spPr>
        <a:xfrm>
          <a:off x="0" y="3083032"/>
          <a:ext cx="6705598" cy="7658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2903"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Is a imaginary surface in space, all points of which still stimulate ideally corresponding retinal points and which are therefore, projected to the same plane in space</a:t>
          </a:r>
          <a:endParaRPr lang="en-US" sz="1800" kern="1200" dirty="0">
            <a:latin typeface="Times New Roman" pitchFamily="18" charset="0"/>
            <a:cs typeface="Times New Roman" pitchFamily="18" charset="0"/>
          </a:endParaRPr>
        </a:p>
      </dsp:txBody>
      <dsp:txXfrm>
        <a:off x="0" y="3083032"/>
        <a:ext cx="6705598" cy="765899"/>
      </dsp:txXfrm>
    </dsp:sp>
    <dsp:sp modelId="{8492CDE0-E71B-4A4C-9458-2E564E8F9C2A}">
      <dsp:nvSpPr>
        <dsp:cNvPr id="0" name=""/>
        <dsp:cNvSpPr/>
      </dsp:nvSpPr>
      <dsp:spPr>
        <a:xfrm>
          <a:off x="0" y="3848932"/>
          <a:ext cx="6705598" cy="748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sr-Latn-CS" sz="1600" kern="1200" dirty="0" smtClean="0">
              <a:latin typeface="Times New Roman" pitchFamily="18" charset="0"/>
              <a:cs typeface="Times New Roman" pitchFamily="18" charset="0"/>
            </a:rPr>
            <a:t>PANUM‘</a:t>
          </a:r>
          <a:r>
            <a:rPr lang="en-US" sz="1600" kern="1200" dirty="0" smtClean="0">
              <a:latin typeface="Times New Roman" pitchFamily="18" charset="0"/>
              <a:cs typeface="Times New Roman" pitchFamily="18" charset="0"/>
            </a:rPr>
            <a:t>s FUSIONAL SPACE </a:t>
          </a:r>
          <a:endParaRPr lang="en-US" sz="1600" kern="1200" dirty="0">
            <a:latin typeface="Times New Roman" pitchFamily="18" charset="0"/>
            <a:cs typeface="Times New Roman" pitchFamily="18" charset="0"/>
          </a:endParaRPr>
        </a:p>
      </dsp:txBody>
      <dsp:txXfrm>
        <a:off x="36553" y="3885485"/>
        <a:ext cx="6632492" cy="675694"/>
      </dsp:txXfrm>
    </dsp:sp>
    <dsp:sp modelId="{48B2B36D-54C1-4283-BBAF-DD023BFB57DB}">
      <dsp:nvSpPr>
        <dsp:cNvPr id="0" name=""/>
        <dsp:cNvSpPr/>
      </dsp:nvSpPr>
      <dsp:spPr>
        <a:xfrm>
          <a:off x="0" y="4597732"/>
          <a:ext cx="6705598" cy="99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2903"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Is a zone surrounding points on the </a:t>
          </a:r>
          <a:r>
            <a:rPr lang="en-US" sz="1800" kern="1200" dirty="0" err="1" smtClean="0">
              <a:latin typeface="Times New Roman" pitchFamily="18" charset="0"/>
              <a:cs typeface="Times New Roman" pitchFamily="18" charset="0"/>
            </a:rPr>
            <a:t>horopter</a:t>
          </a:r>
          <a:r>
            <a:rPr lang="en-US" sz="1800" kern="1200" dirty="0" smtClean="0">
              <a:latin typeface="Times New Roman" pitchFamily="18" charset="0"/>
              <a:cs typeface="Times New Roman" pitchFamily="18" charset="0"/>
            </a:rPr>
            <a:t> in which objects are seen singly (although they stimulate discretely non-corresponding points of the two retinas. Objects in front of or behind </a:t>
          </a:r>
          <a:r>
            <a:rPr lang="en-US" sz="1800" kern="1200" dirty="0" err="1" smtClean="0">
              <a:latin typeface="Times New Roman" pitchFamily="18" charset="0"/>
              <a:cs typeface="Times New Roman" pitchFamily="18" charset="0"/>
            </a:rPr>
            <a:t>Panum</a:t>
          </a:r>
          <a:r>
            <a:rPr lang="en-US" sz="1800" kern="1200" dirty="0" smtClean="0">
              <a:latin typeface="Times New Roman" pitchFamily="18" charset="0"/>
              <a:cs typeface="Times New Roman" pitchFamily="18" charset="0"/>
            </a:rPr>
            <a:t>' s area are seen double (this is the basis of physiological diplopia)</a:t>
          </a:r>
          <a:endParaRPr lang="en-US" sz="1800" kern="1200" dirty="0">
            <a:latin typeface="Times New Roman" pitchFamily="18" charset="0"/>
            <a:cs typeface="Times New Roman" pitchFamily="18" charset="0"/>
          </a:endParaRPr>
        </a:p>
      </dsp:txBody>
      <dsp:txXfrm>
        <a:off x="0" y="4597732"/>
        <a:ext cx="6705598" cy="993600"/>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B31D70-3D9E-4666-92C2-F5DAEBF61244}">
      <dsp:nvSpPr>
        <dsp:cNvPr id="0" name=""/>
        <dsp:cNvSpPr/>
      </dsp:nvSpPr>
      <dsp:spPr>
        <a:xfrm>
          <a:off x="0" y="4678"/>
          <a:ext cx="7772400" cy="5054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THE VISUAL AXIS </a:t>
          </a:r>
          <a:endParaRPr lang="en-US" sz="2000" kern="1200" dirty="0">
            <a:latin typeface="Times New Roman" panose="02020603050405020304" pitchFamily="18" charset="0"/>
            <a:cs typeface="Times New Roman" panose="02020603050405020304" pitchFamily="18" charset="0"/>
          </a:endParaRPr>
        </a:p>
      </dsp:txBody>
      <dsp:txXfrm>
        <a:off x="24674" y="29352"/>
        <a:ext cx="7723052" cy="456092"/>
      </dsp:txXfrm>
    </dsp:sp>
    <dsp:sp modelId="{3CD6EBDA-2A17-4AE8-8434-50913FA295B9}">
      <dsp:nvSpPr>
        <dsp:cNvPr id="0" name=""/>
        <dsp:cNvSpPr/>
      </dsp:nvSpPr>
      <dsp:spPr>
        <a:xfrm>
          <a:off x="0" y="510118"/>
          <a:ext cx="7772400" cy="185952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6774"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The visual axis is a line that passes through the point of fixation and the fovea. </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The two visual axes intersect at the point of fixation. Light coming from fixated object will stimulate both fovea which are corresponding retinal points. </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The two images will be fused into one stereoscopic image by the brain, so that the single image will be projected into the position that is straight ahead in space</a:t>
          </a:r>
          <a:endParaRPr lang="en-US" sz="1800" kern="1200" dirty="0">
            <a:latin typeface="Times New Roman" panose="02020603050405020304" pitchFamily="18" charset="0"/>
            <a:cs typeface="Times New Roman" panose="02020603050405020304" pitchFamily="18" charset="0"/>
          </a:endParaRPr>
        </a:p>
      </dsp:txBody>
      <dsp:txXfrm>
        <a:off x="0" y="510118"/>
        <a:ext cx="7772400" cy="1859526"/>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11A7DA-DC17-409A-ADCD-7268282CE8E5}">
      <dsp:nvSpPr>
        <dsp:cNvPr id="0" name=""/>
        <dsp:cNvSpPr/>
      </dsp:nvSpPr>
      <dsp:spPr>
        <a:xfrm>
          <a:off x="0" y="1990"/>
          <a:ext cx="5805054" cy="7703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DOUBLE VISION</a:t>
          </a:r>
          <a:endParaRPr lang="en-US" sz="2000" kern="1200" dirty="0">
            <a:latin typeface="Times New Roman" panose="02020603050405020304" pitchFamily="18" charset="0"/>
            <a:cs typeface="Times New Roman" panose="02020603050405020304" pitchFamily="18" charset="0"/>
          </a:endParaRPr>
        </a:p>
      </dsp:txBody>
      <dsp:txXfrm>
        <a:off x="37607" y="39597"/>
        <a:ext cx="5729840" cy="695167"/>
      </dsp:txXfrm>
    </dsp:sp>
    <dsp:sp modelId="{89AED9D3-8BB0-4490-9415-191DD691F003}">
      <dsp:nvSpPr>
        <dsp:cNvPr id="0" name=""/>
        <dsp:cNvSpPr/>
      </dsp:nvSpPr>
      <dsp:spPr>
        <a:xfrm>
          <a:off x="0" y="772372"/>
          <a:ext cx="5805054" cy="2879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431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A squint is a misalignment of the visual axes which my be </a:t>
          </a:r>
          <a:r>
            <a:rPr lang="en-US" sz="2000" b="1" u="sng" kern="1200" dirty="0" smtClean="0">
              <a:latin typeface="Times New Roman" panose="02020603050405020304" pitchFamily="18" charset="0"/>
              <a:cs typeface="Times New Roman" panose="02020603050405020304" pitchFamily="18" charset="0"/>
            </a:rPr>
            <a:t>latent (</a:t>
          </a:r>
          <a:r>
            <a:rPr lang="en-US" sz="2000" b="1" u="sng" kern="1200" dirty="0" err="1" smtClean="0">
              <a:latin typeface="Times New Roman" panose="02020603050405020304" pitchFamily="18" charset="0"/>
              <a:cs typeface="Times New Roman" panose="02020603050405020304" pitchFamily="18" charset="0"/>
            </a:rPr>
            <a:t>Phoria</a:t>
          </a:r>
          <a:r>
            <a:rPr lang="en-US" sz="2000" b="1" u="sng" kern="1200" dirty="0" smtClean="0">
              <a:latin typeface="Times New Roman" panose="02020603050405020304" pitchFamily="18" charset="0"/>
              <a:cs typeface="Times New Roman" panose="02020603050405020304" pitchFamily="18" charset="0"/>
            </a:rPr>
            <a:t>) </a:t>
          </a:r>
          <a:r>
            <a:rPr lang="en-US" sz="2000" kern="1200" dirty="0" smtClean="0">
              <a:latin typeface="Times New Roman" panose="02020603050405020304" pitchFamily="18" charset="0"/>
              <a:cs typeface="Times New Roman" panose="02020603050405020304" pitchFamily="18" charset="0"/>
            </a:rPr>
            <a:t>or </a:t>
          </a:r>
          <a:r>
            <a:rPr lang="en-US" sz="2000" b="1" u="sng" kern="1200" dirty="0" smtClean="0">
              <a:latin typeface="Times New Roman" panose="02020603050405020304" pitchFamily="18" charset="0"/>
              <a:cs typeface="Times New Roman" panose="02020603050405020304" pitchFamily="18" charset="0"/>
            </a:rPr>
            <a:t>manifest (</a:t>
          </a:r>
          <a:r>
            <a:rPr lang="en-US" sz="2000" b="1" u="sng" kern="1200" dirty="0" err="1" smtClean="0">
              <a:latin typeface="Times New Roman" panose="02020603050405020304" pitchFamily="18" charset="0"/>
              <a:cs typeface="Times New Roman" panose="02020603050405020304" pitchFamily="18" charset="0"/>
            </a:rPr>
            <a:t>Tropia</a:t>
          </a:r>
          <a:r>
            <a:rPr lang="en-US" sz="2000" b="1" u="sng" kern="1200" dirty="0" smtClean="0">
              <a:latin typeface="Times New Roman" panose="02020603050405020304" pitchFamily="18" charset="0"/>
              <a:cs typeface="Times New Roman" panose="02020603050405020304" pitchFamily="18" charset="0"/>
            </a:rPr>
            <a:t>)</a:t>
          </a:r>
          <a:endParaRPr lang="en-US" sz="2000" b="1" u="sng"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b="0" u="none" kern="1200" dirty="0" smtClean="0">
              <a:latin typeface="Times New Roman" panose="02020603050405020304" pitchFamily="18" charset="0"/>
              <a:cs typeface="Times New Roman" panose="02020603050405020304" pitchFamily="18" charset="0"/>
            </a:rPr>
            <a:t>If the eyes are misaligned, objects in visual space will be focused on non-corresponding retinal elements. In normal individuals, such retinal image disparity initiates a motor fusional readjustment in the alignment of the eyes to reestablish binocularity. </a:t>
          </a:r>
          <a:endParaRPr lang="en-US" sz="2000" b="0" u="none"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b="0" u="none" kern="1200" dirty="0" smtClean="0">
              <a:latin typeface="Times New Roman" panose="02020603050405020304" pitchFamily="18" charset="0"/>
              <a:cs typeface="Times New Roman" panose="02020603050405020304" pitchFamily="18" charset="0"/>
            </a:rPr>
            <a:t>If this fails, then the </a:t>
          </a:r>
          <a:r>
            <a:rPr lang="en-US" sz="2000" b="0" u="sng" kern="1200" dirty="0" smtClean="0">
              <a:latin typeface="Times New Roman" panose="02020603050405020304" pitchFamily="18" charset="0"/>
              <a:cs typeface="Times New Roman" panose="02020603050405020304" pitchFamily="18" charset="0"/>
            </a:rPr>
            <a:t>adult</a:t>
          </a:r>
          <a:r>
            <a:rPr lang="en-US" sz="2000" b="0" u="none" kern="1200" dirty="0" smtClean="0">
              <a:latin typeface="Times New Roman" panose="02020603050405020304" pitchFamily="18" charset="0"/>
              <a:cs typeface="Times New Roman" panose="02020603050405020304" pitchFamily="18" charset="0"/>
            </a:rPr>
            <a:t> experiences </a:t>
          </a:r>
          <a:r>
            <a:rPr lang="en-US" sz="2000" b="0" u="sng" kern="1200" dirty="0" smtClean="0">
              <a:latin typeface="Times New Roman" panose="02020603050405020304" pitchFamily="18" charset="0"/>
              <a:cs typeface="Times New Roman" panose="02020603050405020304" pitchFamily="18" charset="0"/>
            </a:rPr>
            <a:t>diplopia</a:t>
          </a:r>
          <a:r>
            <a:rPr lang="en-US" sz="2000" b="0" u="none" kern="1200" dirty="0" smtClean="0">
              <a:latin typeface="Times New Roman" panose="02020603050405020304" pitchFamily="18" charset="0"/>
              <a:cs typeface="Times New Roman" panose="02020603050405020304" pitchFamily="18" charset="0"/>
            </a:rPr>
            <a:t>.</a:t>
          </a:r>
          <a:endParaRPr lang="en-US" sz="2000" b="0" u="none" kern="1200" dirty="0">
            <a:latin typeface="Times New Roman" panose="02020603050405020304" pitchFamily="18" charset="0"/>
            <a:cs typeface="Times New Roman" panose="02020603050405020304" pitchFamily="18" charset="0"/>
          </a:endParaRPr>
        </a:p>
      </dsp:txBody>
      <dsp:txXfrm>
        <a:off x="0" y="772372"/>
        <a:ext cx="5805054" cy="2879773"/>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DFC259-9AE2-4449-82BD-6ECD00AC41A4}">
      <dsp:nvSpPr>
        <dsp:cNvPr id="0" name=""/>
        <dsp:cNvSpPr/>
      </dsp:nvSpPr>
      <dsp:spPr>
        <a:xfrm>
          <a:off x="0" y="16444"/>
          <a:ext cx="5763491" cy="861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CHILDHOOD: COMPENSATORY MECHANISMS FOR DOUBLE VISION  </a:t>
          </a:r>
          <a:endParaRPr lang="en-US" sz="2000" kern="1200" dirty="0">
            <a:latin typeface="Times New Roman" panose="02020603050405020304" pitchFamily="18" charset="0"/>
            <a:cs typeface="Times New Roman" panose="02020603050405020304" pitchFamily="18" charset="0"/>
          </a:endParaRPr>
        </a:p>
      </dsp:txBody>
      <dsp:txXfrm>
        <a:off x="42036" y="58480"/>
        <a:ext cx="5679419" cy="777048"/>
      </dsp:txXfrm>
    </dsp:sp>
    <dsp:sp modelId="{ACA32EFA-13E3-4520-B762-60E75739F462}">
      <dsp:nvSpPr>
        <dsp:cNvPr id="0" name=""/>
        <dsp:cNvSpPr/>
      </dsp:nvSpPr>
      <dsp:spPr>
        <a:xfrm>
          <a:off x="0" y="877564"/>
          <a:ext cx="5763491" cy="25142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99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Infants and children typically do not experience diplopia because they suppress the image from the deviating or non-dominant eye.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Visual plasticity in early childhood development compensates for double vision by 2 mechanisms: 1. SUPPRESION (and later AMBLYOPA)                       2. ANORMAL RETINAL CORRESPONDENCE</a:t>
          </a:r>
          <a:endParaRPr lang="en-US" sz="2000" kern="1200" dirty="0">
            <a:latin typeface="Times New Roman" panose="02020603050405020304" pitchFamily="18" charset="0"/>
            <a:cs typeface="Times New Roman" panose="02020603050405020304" pitchFamily="18" charset="0"/>
          </a:endParaRPr>
        </a:p>
      </dsp:txBody>
      <dsp:txXfrm>
        <a:off x="0" y="877564"/>
        <a:ext cx="5763491" cy="2514208"/>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9DCB6E-927D-4F28-91BF-BD58E35ADB6F}">
      <dsp:nvSpPr>
        <dsp:cNvPr id="0" name=""/>
        <dsp:cNvSpPr/>
      </dsp:nvSpPr>
      <dsp:spPr>
        <a:xfrm>
          <a:off x="0" y="54381"/>
          <a:ext cx="10515600"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SUPPRESION (and later AMBLYOPIA)</a:t>
          </a:r>
          <a:endParaRPr lang="en-US" sz="2400" kern="1200" dirty="0">
            <a:latin typeface="Times New Roman" panose="02020603050405020304" pitchFamily="18" charset="0"/>
            <a:cs typeface="Times New Roman" panose="02020603050405020304" pitchFamily="18" charset="0"/>
          </a:endParaRPr>
        </a:p>
      </dsp:txBody>
      <dsp:txXfrm>
        <a:off x="59399" y="113780"/>
        <a:ext cx="10396802" cy="1098002"/>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832563-623C-47FF-9A44-945510C7E5F6}">
      <dsp:nvSpPr>
        <dsp:cNvPr id="0" name=""/>
        <dsp:cNvSpPr/>
      </dsp:nvSpPr>
      <dsp:spPr>
        <a:xfrm>
          <a:off x="0" y="0"/>
          <a:ext cx="5417128" cy="62171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The SENSORY SYSTEM </a:t>
          </a:r>
          <a:endParaRPr lang="en-US" sz="1800" kern="1200" dirty="0">
            <a:latin typeface="Times New Roman" pitchFamily="18" charset="0"/>
            <a:cs typeface="Times New Roman" pitchFamily="18" charset="0"/>
          </a:endParaRPr>
        </a:p>
      </dsp:txBody>
      <dsp:txXfrm>
        <a:off x="30350" y="30350"/>
        <a:ext cx="5356428" cy="561013"/>
      </dsp:txXfrm>
    </dsp:sp>
    <dsp:sp modelId="{C73DFDF4-D04B-4075-99E9-C0AF238F568E}">
      <dsp:nvSpPr>
        <dsp:cNvPr id="0" name=""/>
        <dsp:cNvSpPr/>
      </dsp:nvSpPr>
      <dsp:spPr>
        <a:xfrm>
          <a:off x="0" y="628226"/>
          <a:ext cx="5417128" cy="11247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994" tIns="22860" rIns="128016" bIns="22860" numCol="1" spcCol="1270" anchor="t" anchorCtr="0">
          <a:noAutofit/>
        </a:bodyPr>
        <a:lstStyle/>
        <a:p>
          <a:pPr marL="171450" lvl="1" indent="-171450" algn="ctr"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RETINO-RETINAL CORESPODENCE</a:t>
          </a:r>
          <a:endParaRPr lang="en-US" sz="1800" kern="1200" dirty="0">
            <a:latin typeface="Times New Roman" pitchFamily="18" charset="0"/>
            <a:cs typeface="Times New Roman" pitchFamily="18" charset="0"/>
          </a:endParaRPr>
        </a:p>
        <a:p>
          <a:pPr marL="171450" lvl="1" indent="-171450" algn="ctr"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RETINO-CORTICAL CORESPODENCE</a:t>
          </a:r>
          <a:endParaRPr lang="en-US" sz="1800" kern="1200" dirty="0">
            <a:latin typeface="Times New Roman" pitchFamily="18" charset="0"/>
            <a:cs typeface="Times New Roman" pitchFamily="18" charset="0"/>
          </a:endParaRPr>
        </a:p>
        <a:p>
          <a:pPr marL="171450" lvl="1" indent="-171450" algn="ctr"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FUSION REFLEX </a:t>
          </a:r>
          <a:endParaRPr lang="en-US" sz="1800" kern="1200" dirty="0">
            <a:latin typeface="Times New Roman" panose="02020603050405020304" pitchFamily="18" charset="0"/>
            <a:cs typeface="Times New Roman" panose="02020603050405020304" pitchFamily="18" charset="0"/>
          </a:endParaRPr>
        </a:p>
      </dsp:txBody>
      <dsp:txXfrm>
        <a:off x="0" y="628226"/>
        <a:ext cx="5417128" cy="1124786"/>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A116AC-A228-4EC0-B568-C02517E6F132}">
      <dsp:nvSpPr>
        <dsp:cNvPr id="0" name=""/>
        <dsp:cNvSpPr/>
      </dsp:nvSpPr>
      <dsp:spPr>
        <a:xfrm>
          <a:off x="0" y="0"/>
          <a:ext cx="11901054" cy="71121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SUPPRESSION (and later AMBLYOPIA)</a:t>
          </a:r>
          <a:endParaRPr lang="en-US" sz="2400" kern="1200" dirty="0">
            <a:latin typeface="Times New Roman" panose="02020603050405020304" pitchFamily="18" charset="0"/>
            <a:cs typeface="Times New Roman" panose="02020603050405020304" pitchFamily="18" charset="0"/>
          </a:endParaRPr>
        </a:p>
      </dsp:txBody>
      <dsp:txXfrm>
        <a:off x="34719" y="34719"/>
        <a:ext cx="11831616" cy="641777"/>
      </dsp:txXfrm>
    </dsp:sp>
    <dsp:sp modelId="{D4E78EFE-3351-4D63-86A0-6C14CD8900EE}">
      <dsp:nvSpPr>
        <dsp:cNvPr id="0" name=""/>
        <dsp:cNvSpPr/>
      </dsp:nvSpPr>
      <dsp:spPr>
        <a:xfrm>
          <a:off x="0" y="681899"/>
          <a:ext cx="11901054" cy="2080907"/>
        </a:xfrm>
        <a:prstGeom prst="rect">
          <a:avLst/>
        </a:prstGeom>
        <a:blipFill rotWithShape="0">
          <a:blip xmlns:r="http://schemas.openxmlformats.org/officeDocument/2006/relationships" r:embed="rId1"/>
          <a:stretch>
            <a:fillRect/>
          </a:stretch>
        </a:blipFill>
        <a:ln>
          <a:noFill/>
        </a:ln>
        <a:effectLst/>
      </dsp:spPr>
      <dsp:style>
        <a:lnRef idx="0">
          <a:scrgbClr r="0" g="0" b="0"/>
        </a:lnRef>
        <a:fillRef idx="0">
          <a:scrgbClr r="0" g="0" b="0"/>
        </a:fillRef>
        <a:effectRef idx="0">
          <a:scrgbClr r="0" g="0" b="0"/>
        </a:effectRef>
        <a:fontRef idx="minor"/>
      </dsp:style>
      <dsp:txBody>
        <a:bodyPr spcFirstLastPara="0" vert="horz" wrap="square" lIns="377858"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This is defined as a cortical function to remove the awareness of the unwanted visual stimulus.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Physiological suppression can be seen in the elimination of physiological diplopia while pathological suppression happens in manifest strabismus and in some latent strabismus patients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Suppression is an adaptation  which occurs mainly in children who produce it subconsciously through an “active ignore (neglect)” of the vision by the visual cortex in the squinting eye.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Suppression is a temporary phenomenon which </a:t>
          </a:r>
          <a:r>
            <a:rPr lang="en-US" sz="2000" u="sng" kern="1200" dirty="0" smtClean="0">
              <a:latin typeface="Times New Roman" panose="02020603050405020304" pitchFamily="18" charset="0"/>
              <a:cs typeface="Times New Roman" panose="02020603050405020304" pitchFamily="18" charset="0"/>
            </a:rPr>
            <a:t>only occurs when the both eyes are open</a:t>
          </a:r>
          <a:endParaRPr lang="en-US" sz="2000" u="sng"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When the fixating eye is covered, the suppression ceases immediately and the squinting eye takes up fixation</a:t>
          </a:r>
          <a:endParaRPr lang="en-US" sz="2000" kern="1200" dirty="0">
            <a:latin typeface="Times New Roman" panose="02020603050405020304" pitchFamily="18" charset="0"/>
            <a:cs typeface="Times New Roman" panose="02020603050405020304" pitchFamily="18" charset="0"/>
          </a:endParaRPr>
        </a:p>
      </dsp:txBody>
      <dsp:txXfrm>
        <a:off x="0" y="681899"/>
        <a:ext cx="11901054" cy="2080907"/>
      </dsp:txXfrm>
    </dsp:sp>
    <dsp:sp modelId="{0D57F4DD-AC95-4B10-A6CA-F24030256AC2}">
      <dsp:nvSpPr>
        <dsp:cNvPr id="0" name=""/>
        <dsp:cNvSpPr/>
      </dsp:nvSpPr>
      <dsp:spPr>
        <a:xfrm>
          <a:off x="0" y="2848529"/>
          <a:ext cx="11901054" cy="69494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The suppression is a cortical mechanism that develops in response to any of these symptoms:</a:t>
          </a:r>
          <a:br>
            <a:rPr lang="en-US" sz="2000" kern="1200" dirty="0" smtClean="0">
              <a:latin typeface="Times New Roman" panose="02020603050405020304" pitchFamily="18" charset="0"/>
              <a:cs typeface="Times New Roman" panose="02020603050405020304" pitchFamily="18" charset="0"/>
            </a:rPr>
          </a:br>
          <a:endParaRPr lang="en-US" sz="2000" kern="1200" dirty="0">
            <a:latin typeface="Times New Roman" panose="02020603050405020304" pitchFamily="18" charset="0"/>
            <a:cs typeface="Times New Roman" panose="02020603050405020304" pitchFamily="18" charset="0"/>
          </a:endParaRPr>
        </a:p>
      </dsp:txBody>
      <dsp:txXfrm>
        <a:off x="33925" y="2882454"/>
        <a:ext cx="11833204" cy="627099"/>
      </dsp:txXfrm>
    </dsp:sp>
    <dsp:sp modelId="{F7FBB60F-13A5-4ED3-8AA9-4841788C952F}">
      <dsp:nvSpPr>
        <dsp:cNvPr id="0" name=""/>
        <dsp:cNvSpPr/>
      </dsp:nvSpPr>
      <dsp:spPr>
        <a:xfrm>
          <a:off x="0" y="3543479"/>
          <a:ext cx="11901054" cy="19645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7858"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1. </a:t>
          </a:r>
          <a:r>
            <a:rPr lang="en-US" sz="2000" u="sng" kern="1200" dirty="0" smtClean="0">
              <a:latin typeface="Times New Roman" panose="02020603050405020304" pitchFamily="18" charset="0"/>
              <a:cs typeface="Times New Roman" panose="02020603050405020304" pitchFamily="18" charset="0"/>
            </a:rPr>
            <a:t>Binocular diplopia</a:t>
          </a:r>
          <a:r>
            <a:rPr lang="en-US" sz="2000" kern="1200" dirty="0" smtClean="0">
              <a:latin typeface="Times New Roman" panose="02020603050405020304" pitchFamily="18" charset="0"/>
              <a:cs typeface="Times New Roman" panose="02020603050405020304" pitchFamily="18" charset="0"/>
            </a:rPr>
            <a:t>: in manifest strabismus, the image falls on non-corresponding retinal elements in the fixing and non-fixing eyes.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2. </a:t>
          </a:r>
          <a:r>
            <a:rPr lang="en-US" sz="2000" u="sng" kern="1200" dirty="0" smtClean="0">
              <a:latin typeface="Times New Roman" panose="02020603050405020304" pitchFamily="18" charset="0"/>
              <a:cs typeface="Times New Roman" panose="02020603050405020304" pitchFamily="18" charset="0"/>
            </a:rPr>
            <a:t>Confusion</a:t>
          </a:r>
          <a:r>
            <a:rPr lang="en-US" sz="2000" kern="1200" dirty="0" smtClean="0">
              <a:latin typeface="Times New Roman" panose="02020603050405020304" pitchFamily="18" charset="0"/>
              <a:cs typeface="Times New Roman" panose="02020603050405020304" pitchFamily="18" charset="0"/>
            </a:rPr>
            <a:t>: this is usually a rare symptom that happens due to the fact that in manifest strabismus, the fovea of the fixing eye sees a different image to the one seen by the fovea of the non-fixing eye.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 3. </a:t>
          </a:r>
          <a:r>
            <a:rPr lang="en-US" sz="2000" u="sng" kern="1200" dirty="0" smtClean="0">
              <a:latin typeface="Times New Roman" panose="02020603050405020304" pitchFamily="18" charset="0"/>
              <a:cs typeface="Times New Roman" panose="02020603050405020304" pitchFamily="18" charset="0"/>
            </a:rPr>
            <a:t>Incompatible images</a:t>
          </a:r>
          <a:r>
            <a:rPr lang="en-US" sz="2000" kern="1200" dirty="0" smtClean="0">
              <a:latin typeface="Times New Roman" panose="02020603050405020304" pitchFamily="18" charset="0"/>
              <a:cs typeface="Times New Roman" panose="02020603050405020304" pitchFamily="18" charset="0"/>
            </a:rPr>
            <a:t>: due to </a:t>
          </a:r>
          <a:r>
            <a:rPr lang="en-US" sz="2000" kern="1200" dirty="0" err="1" smtClean="0">
              <a:latin typeface="Times New Roman" panose="02020603050405020304" pitchFamily="18" charset="0"/>
              <a:cs typeface="Times New Roman" panose="02020603050405020304" pitchFamily="18" charset="0"/>
            </a:rPr>
            <a:t>anisometropia</a:t>
          </a:r>
          <a:r>
            <a:rPr lang="en-US" sz="2000" kern="1200" dirty="0" smtClean="0">
              <a:latin typeface="Times New Roman" panose="02020603050405020304" pitchFamily="18" charset="0"/>
              <a:cs typeface="Times New Roman" panose="02020603050405020304" pitchFamily="18" charset="0"/>
            </a:rPr>
            <a:t> or </a:t>
          </a:r>
          <a:r>
            <a:rPr lang="en-US" sz="2000" kern="1200" dirty="0" err="1" smtClean="0">
              <a:latin typeface="Times New Roman" panose="02020603050405020304" pitchFamily="18" charset="0"/>
              <a:cs typeface="Times New Roman" panose="02020603050405020304" pitchFamily="18" charset="0"/>
            </a:rPr>
            <a:t>aniseikonia</a:t>
          </a:r>
          <a:r>
            <a:rPr lang="en-US" sz="2000" kern="1200" dirty="0" smtClean="0">
              <a:latin typeface="Times New Roman" panose="02020603050405020304" pitchFamily="18" charset="0"/>
              <a:cs typeface="Times New Roman" panose="02020603050405020304" pitchFamily="18" charset="0"/>
            </a:rPr>
            <a:t>, where the images on the foveae are of different sizes or shapes. These patients usually have central suppression but can maintain peripheral fusion.</a:t>
          </a:r>
          <a:endParaRPr lang="en-US" sz="2000" kern="1200" dirty="0">
            <a:latin typeface="Times New Roman" panose="02020603050405020304" pitchFamily="18" charset="0"/>
            <a:cs typeface="Times New Roman" panose="02020603050405020304" pitchFamily="18" charset="0"/>
          </a:endParaRPr>
        </a:p>
      </dsp:txBody>
      <dsp:txXfrm>
        <a:off x="0" y="3543479"/>
        <a:ext cx="11901054" cy="1964556"/>
      </dsp:txXfrm>
    </dsp:sp>
    <dsp:sp modelId="{0DFF9D44-C0F1-464A-B6C2-4F85259FAF58}">
      <dsp:nvSpPr>
        <dsp:cNvPr id="0" name=""/>
        <dsp:cNvSpPr/>
      </dsp:nvSpPr>
      <dsp:spPr>
        <a:xfrm>
          <a:off x="0" y="5508036"/>
          <a:ext cx="11901054" cy="87792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Suppression can affect one or both eyes and can be intermittent depending on the size and the type of the deviation. It also varies in the size of the suppression zone and its density and may progress to amblyopia</a:t>
          </a:r>
          <a:br>
            <a:rPr lang="en-US" sz="2000" kern="1200" dirty="0" smtClean="0">
              <a:latin typeface="Times New Roman" panose="02020603050405020304" pitchFamily="18" charset="0"/>
              <a:cs typeface="Times New Roman" panose="02020603050405020304" pitchFamily="18" charset="0"/>
            </a:rPr>
          </a:br>
          <a:endParaRPr lang="en-US" sz="2000" kern="1200" dirty="0">
            <a:latin typeface="Times New Roman" panose="02020603050405020304" pitchFamily="18" charset="0"/>
            <a:cs typeface="Times New Roman" panose="02020603050405020304" pitchFamily="18" charset="0"/>
          </a:endParaRPr>
        </a:p>
      </dsp:txBody>
      <dsp:txXfrm>
        <a:off x="42857" y="5550893"/>
        <a:ext cx="11815340" cy="792207"/>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D549AA4-F280-40C2-A113-D2A2537DF415}">
      <dsp:nvSpPr>
        <dsp:cNvPr id="0" name=""/>
        <dsp:cNvSpPr/>
      </dsp:nvSpPr>
      <dsp:spPr>
        <a:xfrm>
          <a:off x="0" y="10101"/>
          <a:ext cx="11249890" cy="6926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anose="02020603050405020304" pitchFamily="18" charset="0"/>
              <a:cs typeface="Times New Roman" panose="02020603050405020304" pitchFamily="18" charset="0"/>
            </a:rPr>
            <a:t>ANORMALOUS RETINAL CORRESPONDENCE (ARC)</a:t>
          </a:r>
          <a:endParaRPr lang="en-US" sz="2800" kern="1200" dirty="0">
            <a:latin typeface="Times New Roman" panose="02020603050405020304" pitchFamily="18" charset="0"/>
            <a:cs typeface="Times New Roman" panose="02020603050405020304" pitchFamily="18" charset="0"/>
          </a:endParaRPr>
        </a:p>
      </dsp:txBody>
      <dsp:txXfrm>
        <a:off x="33812" y="43913"/>
        <a:ext cx="11182266" cy="625016"/>
      </dsp:txXfrm>
    </dsp:sp>
    <dsp:sp modelId="{A75A08E1-4695-4E3F-8F43-BD1F0EBD7764}">
      <dsp:nvSpPr>
        <dsp:cNvPr id="0" name=""/>
        <dsp:cNvSpPr/>
      </dsp:nvSpPr>
      <dsp:spPr>
        <a:xfrm>
          <a:off x="0" y="702741"/>
          <a:ext cx="11249890" cy="6127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57184"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is a neural adaptation to eye misalignment in which non-corresponding retinal points are linked in the visual cortex to provide binocular fusion→ “positive” way to eliminate diplopia</a:t>
          </a:r>
          <a:endParaRPr lang="en-US" sz="2000" kern="1200" dirty="0">
            <a:latin typeface="Times New Roman" panose="02020603050405020304" pitchFamily="18" charset="0"/>
            <a:cs typeface="Times New Roman" panose="02020603050405020304" pitchFamily="18" charset="0"/>
          </a:endParaRPr>
        </a:p>
      </dsp:txBody>
      <dsp:txXfrm>
        <a:off x="0" y="702741"/>
        <a:ext cx="11249890" cy="612720"/>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38970C-FAED-42FD-BCBF-475F5669D71A}">
      <dsp:nvSpPr>
        <dsp:cNvPr id="0" name=""/>
        <dsp:cNvSpPr/>
      </dsp:nvSpPr>
      <dsp:spPr>
        <a:xfrm>
          <a:off x="0" y="854"/>
          <a:ext cx="5562598" cy="7501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 </a:t>
          </a:r>
          <a:r>
            <a:rPr lang="en-US" sz="2400" kern="1200" dirty="0" smtClean="0">
              <a:latin typeface="Times New Roman" panose="02020603050405020304" pitchFamily="18" charset="0"/>
              <a:cs typeface="Times New Roman" panose="02020603050405020304" pitchFamily="18" charset="0"/>
            </a:rPr>
            <a:t>“Positive” way to eliminate diplopia</a:t>
          </a:r>
          <a:endParaRPr lang="en-US" sz="2400" kern="1200" dirty="0">
            <a:latin typeface="Times New Roman" panose="02020603050405020304" pitchFamily="18" charset="0"/>
            <a:cs typeface="Times New Roman" panose="02020603050405020304" pitchFamily="18" charset="0"/>
          </a:endParaRPr>
        </a:p>
      </dsp:txBody>
      <dsp:txXfrm>
        <a:off x="36621" y="37475"/>
        <a:ext cx="5489356" cy="676949"/>
      </dsp:txXfrm>
    </dsp:sp>
    <dsp:sp modelId="{E62DF83B-3BAA-429C-BAE8-B02C97161023}">
      <dsp:nvSpPr>
        <dsp:cNvPr id="0" name=""/>
        <dsp:cNvSpPr/>
      </dsp:nvSpPr>
      <dsp:spPr>
        <a:xfrm>
          <a:off x="0" y="751046"/>
          <a:ext cx="5562598" cy="313545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13"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In strabismus, the fovea of the turned eye is not looking at the object. This would usually cause double vision, which is very disabling.</a:t>
          </a:r>
          <a:endParaRPr lang="en-US" kern="1200" dirty="0"/>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To stop the double vision (diplopia), the brain ‘turns off the original fovea’ and creates a new point in retina, called an extra-fovea  to compensate for the misalignment.</a:t>
          </a:r>
          <a:endParaRPr lang="en-US" kern="1200" dirty="0"/>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fovea of the non-turned eye now acquires a new abnormal correspondent point on the retina of the turned eye</a:t>
          </a:r>
          <a:endParaRPr lang="en-US" sz="2000" kern="1200" dirty="0">
            <a:latin typeface="Times New Roman" panose="02020603050405020304" pitchFamily="18" charset="0"/>
            <a:cs typeface="Times New Roman" panose="02020603050405020304" pitchFamily="18" charset="0"/>
          </a:endParaRPr>
        </a:p>
      </dsp:txBody>
      <dsp:txXfrm>
        <a:off x="0" y="751046"/>
        <a:ext cx="5562598" cy="3135451"/>
      </dsp:txXfrm>
    </dsp:sp>
    <dsp:sp modelId="{6E4FC654-1F30-4DAB-8A51-BC8C211CD133}">
      <dsp:nvSpPr>
        <dsp:cNvPr id="0" name=""/>
        <dsp:cNvSpPr/>
      </dsp:nvSpPr>
      <dsp:spPr>
        <a:xfrm>
          <a:off x="0" y="3664388"/>
          <a:ext cx="5562598" cy="7501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 crude type of binocular vision can be obtained despite presence of squint</a:t>
          </a:r>
          <a:endParaRPr lang="en-US" sz="2000" kern="1200" dirty="0">
            <a:latin typeface="Times New Roman" panose="02020603050405020304" pitchFamily="18" charset="0"/>
            <a:cs typeface="Times New Roman" panose="02020603050405020304" pitchFamily="18" charset="0"/>
          </a:endParaRPr>
        </a:p>
      </dsp:txBody>
      <dsp:txXfrm>
        <a:off x="36621" y="3701009"/>
        <a:ext cx="5489356" cy="676949"/>
      </dsp:txXfrm>
    </dsp:sp>
    <dsp:sp modelId="{FA76B18C-248B-43D2-A5B8-814D0C3E6E8B}">
      <dsp:nvSpPr>
        <dsp:cNvPr id="0" name=""/>
        <dsp:cNvSpPr/>
      </dsp:nvSpPr>
      <dsp:spPr>
        <a:xfrm>
          <a:off x="0" y="4388016"/>
          <a:ext cx="5562598" cy="57450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6613"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This is usually reversed when the deviation is corrected</a:t>
          </a:r>
          <a:endParaRPr lang="en-US" sz="2000" kern="1200" dirty="0">
            <a:latin typeface="Times New Roman" panose="02020603050405020304" pitchFamily="18" charset="0"/>
            <a:cs typeface="Times New Roman" panose="02020603050405020304" pitchFamily="18" charset="0"/>
          </a:endParaRPr>
        </a:p>
      </dsp:txBody>
      <dsp:txXfrm>
        <a:off x="0" y="4388016"/>
        <a:ext cx="5562598" cy="574505"/>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0AA0BE-0121-4AC4-8C51-0BB95DE0765A}">
      <dsp:nvSpPr>
        <dsp:cNvPr id="0" name=""/>
        <dsp:cNvSpPr/>
      </dsp:nvSpPr>
      <dsp:spPr>
        <a:xfrm>
          <a:off x="0" y="1233"/>
          <a:ext cx="11395364" cy="4618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AMBLYOPIA </a:t>
          </a:r>
          <a:endParaRPr lang="en-US" sz="2400" kern="1200" dirty="0">
            <a:latin typeface="Times New Roman" panose="02020603050405020304" pitchFamily="18" charset="0"/>
            <a:cs typeface="Times New Roman" panose="02020603050405020304" pitchFamily="18" charset="0"/>
          </a:endParaRPr>
        </a:p>
      </dsp:txBody>
      <dsp:txXfrm>
        <a:off x="22547" y="23780"/>
        <a:ext cx="11350270" cy="416787"/>
      </dsp:txXfrm>
    </dsp:sp>
    <dsp:sp modelId="{AEAF74DD-5F2D-4782-BA13-F584CAEF4531}">
      <dsp:nvSpPr>
        <dsp:cNvPr id="0" name=""/>
        <dsp:cNvSpPr/>
      </dsp:nvSpPr>
      <dsp:spPr>
        <a:xfrm>
          <a:off x="0" y="463114"/>
          <a:ext cx="11395364" cy="14641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803"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Amblyopia is defined as the reduction of best-corrected visual acuity of one or both eyes that cannot be attributed exclusively to a structural abnormality of the eye  and cannot be immediately corrected with glasses or surgery.                                                                                                                                                 It results from abnormal visual experience early in life during the critical period for visual development</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prevalence of amblyopia: worldwide is approximately 2%–5%.</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endParaRPr lang="en-US" sz="2000" kern="1200" dirty="0" smtClean="0">
            <a:latin typeface="Times New Roman" panose="02020603050405020304" pitchFamily="18" charset="0"/>
            <a:cs typeface="Times New Roman" panose="02020603050405020304" pitchFamily="18" charset="0"/>
          </a:endParaRPr>
        </a:p>
      </dsp:txBody>
      <dsp:txXfrm>
        <a:off x="0" y="463114"/>
        <a:ext cx="11395364" cy="1464104"/>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954C96-B68D-4A32-A0C7-14AA16AE377C}">
      <dsp:nvSpPr>
        <dsp:cNvPr id="0" name=""/>
        <dsp:cNvSpPr/>
      </dsp:nvSpPr>
      <dsp:spPr>
        <a:xfrm>
          <a:off x="0" y="19907"/>
          <a:ext cx="5181600" cy="6179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3 main features</a:t>
          </a:r>
          <a:endParaRPr lang="en-US" sz="2400" kern="1200" dirty="0">
            <a:latin typeface="Times New Roman" panose="02020603050405020304" pitchFamily="18" charset="0"/>
            <a:cs typeface="Times New Roman" panose="02020603050405020304" pitchFamily="18" charset="0"/>
          </a:endParaRPr>
        </a:p>
      </dsp:txBody>
      <dsp:txXfrm>
        <a:off x="30164" y="50071"/>
        <a:ext cx="5121272" cy="557594"/>
      </dsp:txXfrm>
    </dsp:sp>
    <dsp:sp modelId="{5405A1A8-1052-4D59-AF03-7B3299FBA5A5}">
      <dsp:nvSpPr>
        <dsp:cNvPr id="0" name=""/>
        <dsp:cNvSpPr/>
      </dsp:nvSpPr>
      <dsp:spPr>
        <a:xfrm>
          <a:off x="0" y="801990"/>
          <a:ext cx="5181600" cy="106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1. Poor corrected visual acuity in one (rare in both  eyes) which is present even the eye is forced to fixate</a:t>
          </a:r>
          <a:endParaRPr lang="en-US" sz="2000" kern="1200" dirty="0">
            <a:latin typeface="Times New Roman" panose="02020603050405020304" pitchFamily="18" charset="0"/>
            <a:cs typeface="Times New Roman" panose="02020603050405020304" pitchFamily="18" charset="0"/>
          </a:endParaRPr>
        </a:p>
      </dsp:txBody>
      <dsp:txXfrm>
        <a:off x="52089" y="854079"/>
        <a:ext cx="5077422" cy="962862"/>
      </dsp:txXfrm>
    </dsp:sp>
    <dsp:sp modelId="{144713B3-1B90-4E72-8D1A-EAE3AC5E9BE8}">
      <dsp:nvSpPr>
        <dsp:cNvPr id="0" name=""/>
        <dsp:cNvSpPr/>
      </dsp:nvSpPr>
      <dsp:spPr>
        <a:xfrm>
          <a:off x="0" y="2033190"/>
          <a:ext cx="5181600" cy="106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2.  A difference in best-corrected visual acuity of 2 or more lines of acuity between the eyes.</a:t>
          </a:r>
          <a:endParaRPr lang="en-US" sz="2000" kern="1200" dirty="0">
            <a:latin typeface="Times New Roman" panose="02020603050405020304" pitchFamily="18" charset="0"/>
            <a:cs typeface="Times New Roman" panose="02020603050405020304" pitchFamily="18" charset="0"/>
          </a:endParaRPr>
        </a:p>
      </dsp:txBody>
      <dsp:txXfrm>
        <a:off x="52089" y="2085279"/>
        <a:ext cx="5077422" cy="962862"/>
      </dsp:txXfrm>
    </dsp:sp>
    <dsp:sp modelId="{C6F93870-3FCF-4F57-89CF-3C7E5EDFA757}">
      <dsp:nvSpPr>
        <dsp:cNvPr id="0" name=""/>
        <dsp:cNvSpPr/>
      </dsp:nvSpPr>
      <dsp:spPr>
        <a:xfrm>
          <a:off x="0" y="3264390"/>
          <a:ext cx="5181600" cy="1067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3. Crowding phenomenon in which VA is better with single letters than a whole row of letters </a:t>
          </a:r>
          <a:endParaRPr lang="en-US" sz="2000" kern="1200" dirty="0">
            <a:latin typeface="Times New Roman" panose="02020603050405020304" pitchFamily="18" charset="0"/>
            <a:cs typeface="Times New Roman" panose="02020603050405020304" pitchFamily="18" charset="0"/>
          </a:endParaRPr>
        </a:p>
      </dsp:txBody>
      <dsp:txXfrm>
        <a:off x="52089" y="3316479"/>
        <a:ext cx="5077422" cy="962862"/>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BF5E8C-FF0A-4B1B-AA25-C0DED1A7596D}">
      <dsp:nvSpPr>
        <dsp:cNvPr id="0" name=""/>
        <dsp:cNvSpPr/>
      </dsp:nvSpPr>
      <dsp:spPr>
        <a:xfrm rot="5400000">
          <a:off x="6437967" y="-3467140"/>
          <a:ext cx="1762265" cy="873537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Times New Roman" panose="02020603050405020304" pitchFamily="18" charset="0"/>
              <a:cs typeface="Times New Roman" panose="02020603050405020304" pitchFamily="18" charset="0"/>
            </a:rPr>
            <a:t>1. </a:t>
          </a:r>
          <a:r>
            <a:rPr lang="en-US" sz="2400" b="1" i="1" kern="1200" dirty="0" smtClean="0">
              <a:latin typeface="Times New Roman" panose="02020603050405020304" pitchFamily="18" charset="0"/>
              <a:cs typeface="Times New Roman" panose="02020603050405020304" pitchFamily="18" charset="0"/>
            </a:rPr>
            <a:t>Organic</a:t>
          </a:r>
          <a:r>
            <a:rPr lang="en-US" sz="2400" kern="1200" dirty="0" smtClean="0">
              <a:latin typeface="Times New Roman" panose="02020603050405020304" pitchFamily="18" charset="0"/>
              <a:cs typeface="Times New Roman" panose="02020603050405020304" pitchFamily="18" charset="0"/>
            </a:rPr>
            <a:t> amblyopia from pathological or anatomical abnormalities of the retina  (receptor dystrophy, neonatal macular hemorrhage).</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en-US" sz="2400" b="0" i="0" u="none" kern="1200" dirty="0" smtClean="0">
              <a:latin typeface="Times New Roman" panose="02020603050405020304" pitchFamily="18" charset="0"/>
              <a:cs typeface="Times New Roman" panose="02020603050405020304" pitchFamily="18" charset="0"/>
            </a:rPr>
            <a:t>2. </a:t>
          </a:r>
          <a:r>
            <a:rPr lang="en-US" sz="2400" b="1" i="1" u="none" kern="1200" dirty="0" smtClean="0">
              <a:latin typeface="Times New Roman" panose="02020603050405020304" pitchFamily="18" charset="0"/>
              <a:cs typeface="Times New Roman" panose="02020603050405020304" pitchFamily="18" charset="0"/>
            </a:rPr>
            <a:t>Functional</a:t>
          </a:r>
          <a:r>
            <a:rPr lang="en-US" sz="2400" kern="1200" dirty="0" smtClean="0">
              <a:latin typeface="Times New Roman" panose="02020603050405020304" pitchFamily="18" charset="0"/>
              <a:cs typeface="Times New Roman" panose="02020603050405020304" pitchFamily="18" charset="0"/>
            </a:rPr>
            <a:t> amblyopia in which no organic lesion exists.       It can be further subdivided into:</a:t>
          </a:r>
          <a:endParaRPr lang="en-US" kern="1200" dirty="0"/>
        </a:p>
      </dsp:txBody>
      <dsp:txXfrm rot="-5400000">
        <a:off x="2951414" y="105440"/>
        <a:ext cx="8649345" cy="1590211"/>
      </dsp:txXfrm>
    </dsp:sp>
    <dsp:sp modelId="{07869A34-5BA8-4BC7-9C39-860747B4CDA9}">
      <dsp:nvSpPr>
        <dsp:cNvPr id="0" name=""/>
        <dsp:cNvSpPr/>
      </dsp:nvSpPr>
      <dsp:spPr>
        <a:xfrm>
          <a:off x="6449" y="879"/>
          <a:ext cx="2944965" cy="179933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AMBLYOPIA   CLASSIFICATION</a:t>
          </a:r>
          <a:endParaRPr lang="en-US" sz="2000" kern="1200" dirty="0">
            <a:latin typeface="Times New Roman" panose="02020603050405020304" pitchFamily="18" charset="0"/>
            <a:cs typeface="Times New Roman" panose="02020603050405020304" pitchFamily="18" charset="0"/>
          </a:endParaRPr>
        </a:p>
      </dsp:txBody>
      <dsp:txXfrm>
        <a:off x="94285" y="88715"/>
        <a:ext cx="2769293" cy="1623660"/>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15F28A-A3E0-4C23-B9C1-25BBE5B6C36F}">
      <dsp:nvSpPr>
        <dsp:cNvPr id="0" name=""/>
        <dsp:cNvSpPr/>
      </dsp:nvSpPr>
      <dsp:spPr>
        <a:xfrm rot="5400000">
          <a:off x="6658365" y="-4213648"/>
          <a:ext cx="818197" cy="924877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Occurs as a result of continued monocular suppression of the deviated eye</a:t>
          </a:r>
          <a:endParaRPr lang="en-US" sz="2000" kern="1200" dirty="0">
            <a:latin typeface="Times New Roman" panose="02020603050405020304" pitchFamily="18" charset="0"/>
            <a:cs typeface="Times New Roman" panose="02020603050405020304" pitchFamily="18" charset="0"/>
          </a:endParaRPr>
        </a:p>
      </dsp:txBody>
      <dsp:txXfrm rot="-5400000">
        <a:off x="2443079" y="41579"/>
        <a:ext cx="9208829" cy="738315"/>
      </dsp:txXfrm>
    </dsp:sp>
    <dsp:sp modelId="{35BC5092-91E8-4FC7-8DE9-2D8556D0346B}">
      <dsp:nvSpPr>
        <dsp:cNvPr id="0" name=""/>
        <dsp:cNvSpPr/>
      </dsp:nvSpPr>
      <dsp:spPr>
        <a:xfrm>
          <a:off x="395" y="15750"/>
          <a:ext cx="2442684" cy="7899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STRABISMIC</a:t>
          </a:r>
          <a:endParaRPr lang="en-US" sz="1800" kern="1200" dirty="0">
            <a:latin typeface="Times New Roman" panose="02020603050405020304" pitchFamily="18" charset="0"/>
            <a:cs typeface="Times New Roman" panose="02020603050405020304" pitchFamily="18" charset="0"/>
          </a:endParaRPr>
        </a:p>
      </dsp:txBody>
      <dsp:txXfrm>
        <a:off x="38958" y="54313"/>
        <a:ext cx="2365558" cy="712846"/>
      </dsp:txXfrm>
    </dsp:sp>
    <dsp:sp modelId="{C91527C9-37C0-470F-BEC0-CEFD38669A40}">
      <dsp:nvSpPr>
        <dsp:cNvPr id="0" name=""/>
        <dsp:cNvSpPr/>
      </dsp:nvSpPr>
      <dsp:spPr>
        <a:xfrm rot="5400000">
          <a:off x="6655653" y="-3338579"/>
          <a:ext cx="822804" cy="924956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resulting from a blurred image in the more ametropic eye in uncorrected </a:t>
          </a:r>
          <a:r>
            <a:rPr lang="en-US" sz="2000" kern="1200" dirty="0" err="1" smtClean="0">
              <a:latin typeface="Times New Roman" panose="02020603050405020304" pitchFamily="18" charset="0"/>
              <a:cs typeface="Times New Roman" panose="02020603050405020304" pitchFamily="18" charset="0"/>
            </a:rPr>
            <a:t>anisometropia</a:t>
          </a:r>
          <a:r>
            <a:rPr lang="en-US" sz="2000" kern="1200" dirty="0" smtClean="0">
              <a:latin typeface="Times New Roman" panose="02020603050405020304" pitchFamily="18" charset="0"/>
              <a:cs typeface="Times New Roman" panose="02020603050405020304" pitchFamily="18" charset="0"/>
            </a:rPr>
            <a:t>, usually </a:t>
          </a:r>
          <a:r>
            <a:rPr lang="en-US" sz="2000" kern="1200" dirty="0" err="1" smtClean="0">
              <a:latin typeface="Times New Roman" panose="02020603050405020304" pitchFamily="18" charset="0"/>
              <a:cs typeface="Times New Roman" panose="02020603050405020304" pitchFamily="18" charset="0"/>
            </a:rPr>
            <a:t>hypermetropia</a:t>
          </a:r>
          <a:r>
            <a:rPr lang="en-US" sz="2000" kern="1200" dirty="0" smtClean="0">
              <a:latin typeface="Times New Roman" panose="02020603050405020304" pitchFamily="18" charset="0"/>
              <a:cs typeface="Times New Roman" panose="02020603050405020304" pitchFamily="18" charset="0"/>
            </a:rPr>
            <a:t> (of 2.0 diopters D or more) → in 91% of children with unilateral amblyopia</a:t>
          </a:r>
          <a:endParaRPr lang="en-US" sz="2000" kern="1200" dirty="0">
            <a:latin typeface="Times New Roman" panose="02020603050405020304" pitchFamily="18" charset="0"/>
            <a:cs typeface="Times New Roman" panose="02020603050405020304" pitchFamily="18" charset="0"/>
          </a:endParaRPr>
        </a:p>
      </dsp:txBody>
      <dsp:txXfrm rot="-5400000">
        <a:off x="2442272" y="914968"/>
        <a:ext cx="9209401" cy="742472"/>
      </dsp:txXfrm>
    </dsp:sp>
    <dsp:sp modelId="{8701188E-DBB7-423B-A6DD-5D8FBF049383}">
      <dsp:nvSpPr>
        <dsp:cNvPr id="0" name=""/>
        <dsp:cNvSpPr/>
      </dsp:nvSpPr>
      <dsp:spPr>
        <a:xfrm>
          <a:off x="395" y="859334"/>
          <a:ext cx="2441876" cy="8537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ANISOMETROPIC</a:t>
          </a:r>
          <a:endParaRPr lang="en-US" sz="1800" kern="1200" dirty="0">
            <a:latin typeface="Times New Roman" panose="02020603050405020304" pitchFamily="18" charset="0"/>
            <a:cs typeface="Times New Roman" panose="02020603050405020304" pitchFamily="18" charset="0"/>
          </a:endParaRPr>
        </a:p>
      </dsp:txBody>
      <dsp:txXfrm>
        <a:off x="42071" y="901010"/>
        <a:ext cx="2358524" cy="770387"/>
      </dsp:txXfrm>
    </dsp:sp>
    <dsp:sp modelId="{F90600E4-752D-4E1A-B885-C402B571726B}">
      <dsp:nvSpPr>
        <dsp:cNvPr id="0" name=""/>
        <dsp:cNvSpPr/>
      </dsp:nvSpPr>
      <dsp:spPr>
        <a:xfrm rot="5400000">
          <a:off x="6474211" y="-2258813"/>
          <a:ext cx="1203925" cy="922669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a:t>
          </a:r>
          <a:r>
            <a:rPr lang="en-US" sz="2000" kern="1200" dirty="0" err="1" smtClean="0">
              <a:latin typeface="Times New Roman" panose="02020603050405020304" pitchFamily="18" charset="0"/>
              <a:cs typeface="Times New Roman" panose="02020603050405020304" pitchFamily="18" charset="0"/>
            </a:rPr>
            <a:t>Isometropic</a:t>
          </a:r>
          <a:r>
            <a:rPr lang="en-US" sz="2000" kern="1200" dirty="0" smtClean="0">
              <a:latin typeface="Times New Roman" panose="02020603050405020304" pitchFamily="18" charset="0"/>
              <a:cs typeface="Times New Roman" panose="02020603050405020304" pitchFamily="18" charset="0"/>
            </a:rPr>
            <a:t> amblyopia) from blurred images in bilateral uncorrected refractive errors, usually </a:t>
          </a:r>
          <a:r>
            <a:rPr lang="en-US" sz="2000" u="sng" kern="1200" dirty="0" err="1" smtClean="0">
              <a:latin typeface="Times New Roman" panose="02020603050405020304" pitchFamily="18" charset="0"/>
              <a:cs typeface="Times New Roman" panose="02020603050405020304" pitchFamily="18" charset="0"/>
            </a:rPr>
            <a:t>Hypermetropia</a:t>
          </a:r>
          <a:r>
            <a:rPr lang="en-US" sz="2000" kern="1200" dirty="0" smtClean="0">
              <a:latin typeface="Times New Roman" panose="02020603050405020304" pitchFamily="18" charset="0"/>
              <a:cs typeface="Times New Roman" panose="02020603050405020304" pitchFamily="18" charset="0"/>
            </a:rPr>
            <a:t> (of 3.0 D or more. Refractive amblyopia includes </a:t>
          </a:r>
          <a:r>
            <a:rPr lang="en-US" sz="2000" u="sng" kern="1200" dirty="0" smtClean="0">
              <a:latin typeface="Times New Roman" panose="02020603050405020304" pitchFamily="18" charset="0"/>
              <a:cs typeface="Times New Roman" panose="02020603050405020304" pitchFamily="18" charset="0"/>
            </a:rPr>
            <a:t>Meridional amblyopia </a:t>
          </a:r>
          <a:r>
            <a:rPr lang="en-US" sz="2000" kern="1200" dirty="0" smtClean="0">
              <a:latin typeface="Times New Roman" panose="02020603050405020304" pitchFamily="18" charset="0"/>
              <a:cs typeface="Times New Roman" panose="02020603050405020304" pitchFamily="18" charset="0"/>
            </a:rPr>
            <a:t>which occurs in high uncorrected astigmatism (of 1.0 D or more) → in 76% of children with bilateral amblyopia</a:t>
          </a:r>
          <a:endParaRPr lang="en-US" sz="2000" kern="1200" dirty="0">
            <a:latin typeface="Times New Roman" panose="02020603050405020304" pitchFamily="18" charset="0"/>
            <a:cs typeface="Times New Roman" panose="02020603050405020304" pitchFamily="18" charset="0"/>
          </a:endParaRPr>
        </a:p>
      </dsp:txBody>
      <dsp:txXfrm rot="-5400000">
        <a:off x="2462826" y="1811343"/>
        <a:ext cx="9167925" cy="1086383"/>
      </dsp:txXfrm>
    </dsp:sp>
    <dsp:sp modelId="{188493C4-CE0E-4C99-9938-72A53D2C4F2E}">
      <dsp:nvSpPr>
        <dsp:cNvPr id="0" name=""/>
        <dsp:cNvSpPr/>
      </dsp:nvSpPr>
      <dsp:spPr>
        <a:xfrm>
          <a:off x="395" y="1865261"/>
          <a:ext cx="2462431" cy="97854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REFRACTIVE</a:t>
          </a:r>
          <a:endParaRPr lang="en-US" sz="1800" kern="1200" dirty="0">
            <a:latin typeface="Times New Roman" panose="02020603050405020304" pitchFamily="18" charset="0"/>
            <a:cs typeface="Times New Roman" panose="02020603050405020304" pitchFamily="18" charset="0"/>
          </a:endParaRPr>
        </a:p>
      </dsp:txBody>
      <dsp:txXfrm>
        <a:off x="48164" y="1913030"/>
        <a:ext cx="2366893" cy="883009"/>
      </dsp:txXfrm>
    </dsp:sp>
    <dsp:sp modelId="{9A9D56C4-14BB-44AD-8E16-687445A80694}">
      <dsp:nvSpPr>
        <dsp:cNvPr id="0" name=""/>
        <dsp:cNvSpPr/>
      </dsp:nvSpPr>
      <dsp:spPr>
        <a:xfrm rot="5400000">
          <a:off x="6579924" y="-1149877"/>
          <a:ext cx="966566" cy="925831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from opacities or occlusion of the ocular media (congenital cataracts or ptosis)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u="sng" kern="1200" dirty="0" smtClean="0">
              <a:latin typeface="Times New Roman" panose="02020603050405020304" pitchFamily="18" charset="0"/>
              <a:cs typeface="Times New Roman" panose="02020603050405020304" pitchFamily="18" charset="0"/>
            </a:rPr>
            <a:t>Occlusion amblyopia </a:t>
          </a:r>
          <a:r>
            <a:rPr lang="en-US" sz="2000" kern="1200" dirty="0" smtClean="0">
              <a:latin typeface="Times New Roman" panose="02020603050405020304" pitchFamily="18" charset="0"/>
              <a:cs typeface="Times New Roman" panose="02020603050405020304" pitchFamily="18" charset="0"/>
            </a:rPr>
            <a:t>is an iatrogenic visual loss of the ‘good’ eye from excessive occlusion of this eye to treat primary amblyopia in the other eye</a:t>
          </a:r>
          <a:endParaRPr lang="en-US" sz="2000" kern="1200" dirty="0">
            <a:latin typeface="Times New Roman" panose="02020603050405020304" pitchFamily="18" charset="0"/>
            <a:cs typeface="Times New Roman" panose="02020603050405020304" pitchFamily="18" charset="0"/>
          </a:endParaRPr>
        </a:p>
      </dsp:txBody>
      <dsp:txXfrm rot="-5400000">
        <a:off x="2434050" y="3043181"/>
        <a:ext cx="9211130" cy="872198"/>
      </dsp:txXfrm>
    </dsp:sp>
    <dsp:sp modelId="{42EF779D-C4BB-4007-A86F-6479E5E046DF}">
      <dsp:nvSpPr>
        <dsp:cNvPr id="0" name=""/>
        <dsp:cNvSpPr/>
      </dsp:nvSpPr>
      <dsp:spPr>
        <a:xfrm>
          <a:off x="395" y="3016205"/>
          <a:ext cx="2433654" cy="9261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STIMULUS                           (or Visual) DEPRIVATION</a:t>
          </a:r>
          <a:endParaRPr lang="en-US" sz="2000" kern="1200" dirty="0">
            <a:latin typeface="Times New Roman" panose="02020603050405020304" pitchFamily="18" charset="0"/>
            <a:cs typeface="Times New Roman" panose="02020603050405020304" pitchFamily="18" charset="0"/>
          </a:endParaRPr>
        </a:p>
      </dsp:txBody>
      <dsp:txXfrm>
        <a:off x="45606" y="3061416"/>
        <a:ext cx="2343232" cy="835726"/>
      </dsp:txXfrm>
    </dsp:sp>
    <dsp:sp modelId="{1C9484E5-1A4C-4543-AE17-64C73E0DA260}">
      <dsp:nvSpPr>
        <dsp:cNvPr id="0" name=""/>
        <dsp:cNvSpPr/>
      </dsp:nvSpPr>
      <dsp:spPr>
        <a:xfrm rot="5400000">
          <a:off x="6693027" y="-232347"/>
          <a:ext cx="740836" cy="925879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(hysterical amblyopia), a visual conversion reaction where the amblyopia is of psychological origin.</a:t>
          </a:r>
          <a:endParaRPr lang="en-US" sz="2000" kern="1200" dirty="0">
            <a:latin typeface="Times New Roman" panose="02020603050405020304" pitchFamily="18" charset="0"/>
            <a:cs typeface="Times New Roman" panose="02020603050405020304" pitchFamily="18" charset="0"/>
          </a:endParaRPr>
        </a:p>
      </dsp:txBody>
      <dsp:txXfrm rot="-5400000">
        <a:off x="2434051" y="4062794"/>
        <a:ext cx="9222625" cy="668506"/>
      </dsp:txXfrm>
    </dsp:sp>
    <dsp:sp modelId="{5CD47DA1-C3F8-43A5-8736-A901EDBD986E}">
      <dsp:nvSpPr>
        <dsp:cNvPr id="0" name=""/>
        <dsp:cNvSpPr/>
      </dsp:nvSpPr>
      <dsp:spPr>
        <a:xfrm>
          <a:off x="395" y="4002061"/>
          <a:ext cx="2433654" cy="78997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PSUCHOGENIC</a:t>
          </a:r>
          <a:endParaRPr lang="en-US" sz="1800" kern="1200" dirty="0">
            <a:latin typeface="Times New Roman" panose="02020603050405020304" pitchFamily="18" charset="0"/>
            <a:cs typeface="Times New Roman" panose="02020603050405020304" pitchFamily="18" charset="0"/>
          </a:endParaRPr>
        </a:p>
      </dsp:txBody>
      <dsp:txXfrm>
        <a:off x="38958" y="4040624"/>
        <a:ext cx="2356528" cy="712846"/>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19F3CE-8939-4CE9-8F57-EC9820F4DD17}">
      <dsp:nvSpPr>
        <dsp:cNvPr id="0" name=""/>
        <dsp:cNvSpPr/>
      </dsp:nvSpPr>
      <dsp:spPr>
        <a:xfrm>
          <a:off x="0" y="5680"/>
          <a:ext cx="11568544" cy="8248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TREATMENT OF AMBLYOPIA</a:t>
          </a:r>
          <a:endParaRPr lang="en-US" sz="2400" kern="1200" dirty="0">
            <a:latin typeface="Times New Roman" panose="02020603050405020304" pitchFamily="18" charset="0"/>
            <a:cs typeface="Times New Roman" panose="02020603050405020304" pitchFamily="18" charset="0"/>
          </a:endParaRPr>
        </a:p>
      </dsp:txBody>
      <dsp:txXfrm>
        <a:off x="40266" y="45946"/>
        <a:ext cx="11488012" cy="744318"/>
      </dsp:txXfrm>
    </dsp:sp>
    <dsp:sp modelId="{144A3296-A31E-4B19-A0C3-69CBB7105673}">
      <dsp:nvSpPr>
        <dsp:cNvPr id="0" name=""/>
        <dsp:cNvSpPr/>
      </dsp:nvSpPr>
      <dsp:spPr>
        <a:xfrm>
          <a:off x="0" y="865090"/>
          <a:ext cx="11568544" cy="8248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The Sensitive period is that time when amblyopia can be reversed. </a:t>
          </a:r>
          <a:endParaRPr lang="en-US" sz="2400" kern="1200" dirty="0">
            <a:latin typeface="Times New Roman" panose="02020603050405020304" pitchFamily="18" charset="0"/>
            <a:cs typeface="Times New Roman" panose="02020603050405020304" pitchFamily="18" charset="0"/>
          </a:endParaRPr>
        </a:p>
      </dsp:txBody>
      <dsp:txXfrm>
        <a:off x="40266" y="905356"/>
        <a:ext cx="11488012" cy="744318"/>
      </dsp:txXfrm>
    </dsp:sp>
    <dsp:sp modelId="{CFF18E7C-1CB8-43BE-B4B4-9DE78848B59F}">
      <dsp:nvSpPr>
        <dsp:cNvPr id="0" name=""/>
        <dsp:cNvSpPr/>
      </dsp:nvSpPr>
      <dsp:spPr>
        <a:xfrm>
          <a:off x="0" y="1689940"/>
          <a:ext cx="11568544" cy="11386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730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For Deprivation amblyopia  this period is very short (weeks to months)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In </a:t>
          </a:r>
          <a:r>
            <a:rPr lang="en-US" sz="2000" kern="1200" dirty="0" err="1" smtClean="0">
              <a:latin typeface="Times New Roman" panose="02020603050405020304" pitchFamily="18" charset="0"/>
              <a:cs typeface="Times New Roman" panose="02020603050405020304" pitchFamily="18" charset="0"/>
            </a:rPr>
            <a:t>Strabismic</a:t>
          </a:r>
          <a:r>
            <a:rPr lang="en-US" sz="2000" kern="1200" dirty="0" smtClean="0">
              <a:latin typeface="Times New Roman" panose="02020603050405020304" pitchFamily="18" charset="0"/>
              <a:cs typeface="Times New Roman" panose="02020603050405020304" pitchFamily="18" charset="0"/>
            </a:rPr>
            <a:t>  amblyopia it is until the age of about 9 years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In </a:t>
          </a:r>
          <a:r>
            <a:rPr lang="en-US" sz="2000" kern="1200" dirty="0" err="1" smtClean="0">
              <a:latin typeface="Times New Roman" panose="02020603050405020304" pitchFamily="18" charset="0"/>
              <a:cs typeface="Times New Roman" panose="02020603050405020304" pitchFamily="18" charset="0"/>
            </a:rPr>
            <a:t>Anisometropic</a:t>
          </a:r>
          <a:r>
            <a:rPr lang="en-US" sz="2000" kern="1200" dirty="0" smtClean="0">
              <a:latin typeface="Times New Roman" panose="02020603050405020304" pitchFamily="18" charset="0"/>
              <a:cs typeface="Times New Roman" panose="02020603050405020304" pitchFamily="18" charset="0"/>
            </a:rPr>
            <a:t> amblyopia it is even longer (11-12 years)</a:t>
          </a:r>
          <a:endParaRPr lang="en-US" sz="2000" kern="1200" dirty="0">
            <a:latin typeface="Times New Roman" panose="02020603050405020304" pitchFamily="18" charset="0"/>
            <a:cs typeface="Times New Roman" panose="02020603050405020304" pitchFamily="18" charset="0"/>
          </a:endParaRPr>
        </a:p>
      </dsp:txBody>
      <dsp:txXfrm>
        <a:off x="0" y="1689940"/>
        <a:ext cx="11568544" cy="1138680"/>
      </dsp:txXfrm>
    </dsp:sp>
    <dsp:sp modelId="{EE24CB3A-8F5B-4514-9929-97025D191E49}">
      <dsp:nvSpPr>
        <dsp:cNvPr id="0" name=""/>
        <dsp:cNvSpPr/>
      </dsp:nvSpPr>
      <dsp:spPr>
        <a:xfrm>
          <a:off x="0" y="2828620"/>
          <a:ext cx="11568544" cy="8248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Treatment of amblyopia involves correcting the underlying cause and penalization of the sound eye during               </a:t>
          </a:r>
          <a:r>
            <a:rPr lang="en-US" sz="2400" b="1" i="0" u="sng" kern="1200" dirty="0" smtClean="0">
              <a:latin typeface="Times New Roman" panose="02020603050405020304" pitchFamily="18" charset="0"/>
              <a:cs typeface="Times New Roman" panose="02020603050405020304" pitchFamily="18" charset="0"/>
            </a:rPr>
            <a:t>the ”critical period” of brain plasticity</a:t>
          </a:r>
          <a:endParaRPr lang="en-US" sz="2400" b="1" i="0" u="sng" kern="1200" dirty="0">
            <a:latin typeface="Times New Roman" panose="02020603050405020304" pitchFamily="18" charset="0"/>
            <a:cs typeface="Times New Roman" panose="02020603050405020304" pitchFamily="18" charset="0"/>
          </a:endParaRPr>
        </a:p>
      </dsp:txBody>
      <dsp:txXfrm>
        <a:off x="40266" y="2868886"/>
        <a:ext cx="11488012" cy="744318"/>
      </dsp:txXfrm>
    </dsp:sp>
    <dsp:sp modelId="{A9F7F750-7594-4265-8990-FF00E5A8424A}">
      <dsp:nvSpPr>
        <dsp:cNvPr id="0" name=""/>
        <dsp:cNvSpPr/>
      </dsp:nvSpPr>
      <dsp:spPr>
        <a:xfrm>
          <a:off x="0" y="3653470"/>
          <a:ext cx="11568544" cy="2334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730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Nearly all amblyopia is reversible if discovered at an early age and treated appropriately. Treatment effectiveness declines after the age of 5 years.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sensitive period for amblyopia starts in early infancy and continues to at least the age of 6 years and sometimes beyond the age of 8-9 years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Recent studies, however, suggest treatment of older individuals may be successful as the plasticity of the visual system may extend into adulthood → There is a suggestion of cortical plasticity in adults that may allow for some vision improvement into adulthood.</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endParaRPr lang="en-US" sz="2000" kern="1200" dirty="0" smtClean="0">
            <a:latin typeface="Times New Roman" panose="02020603050405020304" pitchFamily="18" charset="0"/>
            <a:cs typeface="Times New Roman" panose="02020603050405020304" pitchFamily="18" charset="0"/>
          </a:endParaRPr>
        </a:p>
      </dsp:txBody>
      <dsp:txXfrm>
        <a:off x="0" y="3653470"/>
        <a:ext cx="11568544" cy="2334960"/>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CFAE1C-1B32-4F00-BBEC-D77623251D1A}">
      <dsp:nvSpPr>
        <dsp:cNvPr id="0" name=""/>
        <dsp:cNvSpPr/>
      </dsp:nvSpPr>
      <dsp:spPr>
        <a:xfrm>
          <a:off x="0" y="6855"/>
          <a:ext cx="11596253" cy="12577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b="1" kern="1200" dirty="0" smtClean="0">
              <a:latin typeface="Times New Roman" panose="02020603050405020304" pitchFamily="18" charset="0"/>
              <a:cs typeface="Times New Roman" panose="02020603050405020304" pitchFamily="18" charset="0"/>
            </a:rPr>
            <a:t>The treatment of amblyopia: </a:t>
          </a:r>
          <a:r>
            <a:rPr lang="en-US" sz="2400" kern="1200" dirty="0" smtClean="0">
              <a:latin typeface="Times New Roman" panose="02020603050405020304" pitchFamily="18" charset="0"/>
              <a:cs typeface="Times New Roman" panose="02020603050405020304" pitchFamily="18" charset="0"/>
            </a:rPr>
            <a:t>involves eliminating amblyopia risk factors, providing a focused retinal image with appropriate optical correction, and forcing use of the amblyopic eye through occlusion of the sound eye or blurring the image the sound eye receives. </a:t>
          </a:r>
          <a:endParaRPr lang="en-US" sz="2400" kern="1200" dirty="0">
            <a:latin typeface="Times New Roman" panose="02020603050405020304" pitchFamily="18" charset="0"/>
            <a:cs typeface="Times New Roman" panose="02020603050405020304" pitchFamily="18" charset="0"/>
          </a:endParaRPr>
        </a:p>
      </dsp:txBody>
      <dsp:txXfrm>
        <a:off x="61398" y="68253"/>
        <a:ext cx="11473457" cy="1134954"/>
      </dsp:txXfrm>
    </dsp:sp>
    <dsp:sp modelId="{8CD75A97-5ADF-4C72-88B9-84C49C7DB3B0}">
      <dsp:nvSpPr>
        <dsp:cNvPr id="0" name=""/>
        <dsp:cNvSpPr/>
      </dsp:nvSpPr>
      <dsp:spPr>
        <a:xfrm>
          <a:off x="0" y="1281187"/>
          <a:ext cx="11596253" cy="62391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OCCLUSION-is the most effective treatment </a:t>
          </a:r>
          <a:endParaRPr lang="en-US" sz="2400" kern="1200" dirty="0">
            <a:latin typeface="Times New Roman" panose="02020603050405020304" pitchFamily="18" charset="0"/>
            <a:cs typeface="Times New Roman" panose="02020603050405020304" pitchFamily="18" charset="0"/>
          </a:endParaRPr>
        </a:p>
      </dsp:txBody>
      <dsp:txXfrm>
        <a:off x="30457" y="1311644"/>
        <a:ext cx="11535339" cy="563005"/>
      </dsp:txXfrm>
    </dsp:sp>
    <dsp:sp modelId="{57276E4F-4752-43F9-9097-A4B4FFA597E4}">
      <dsp:nvSpPr>
        <dsp:cNvPr id="0" name=""/>
        <dsp:cNvSpPr/>
      </dsp:nvSpPr>
      <dsp:spPr>
        <a:xfrm>
          <a:off x="0" y="1960525"/>
          <a:ext cx="11596253" cy="6739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818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b="1" kern="1200" dirty="0" smtClean="0">
              <a:latin typeface="Times New Roman" panose="02020603050405020304" pitchFamily="18" charset="0"/>
              <a:cs typeface="Times New Roman" panose="02020603050405020304" pitchFamily="18" charset="0"/>
            </a:rPr>
            <a:t>An adhesive patch </a:t>
          </a:r>
          <a:r>
            <a:rPr lang="en-US" sz="2000" kern="1200" dirty="0" smtClean="0">
              <a:latin typeface="Times New Roman" panose="02020603050405020304" pitchFamily="18" charset="0"/>
              <a:cs typeface="Times New Roman" panose="02020603050405020304" pitchFamily="18" charset="0"/>
            </a:rPr>
            <a:t>worn </a:t>
          </a:r>
          <a:r>
            <a:rPr lang="en-US" sz="2000" u="sng" kern="1200" dirty="0" smtClean="0">
              <a:latin typeface="Times New Roman" panose="02020603050405020304" pitchFamily="18" charset="0"/>
              <a:cs typeface="Times New Roman" panose="02020603050405020304" pitchFamily="18" charset="0"/>
            </a:rPr>
            <a:t>over the sound eye most </a:t>
          </a:r>
          <a:r>
            <a:rPr lang="en-US" sz="2000" kern="1200" dirty="0" smtClean="0">
              <a:latin typeface="Times New Roman" panose="02020603050405020304" pitchFamily="18" charset="0"/>
              <a:cs typeface="Times New Roman" panose="02020603050405020304" pitchFamily="18" charset="0"/>
            </a:rPr>
            <a:t>commonly achieves </a:t>
          </a:r>
          <a:r>
            <a:rPr lang="en-US" sz="2000" u="sng" kern="1200" dirty="0" smtClean="0">
              <a:latin typeface="Times New Roman" panose="02020603050405020304" pitchFamily="18" charset="0"/>
              <a:cs typeface="Times New Roman" panose="02020603050405020304" pitchFamily="18" charset="0"/>
            </a:rPr>
            <a:t>forced use of the amblyopic eye</a:t>
          </a:r>
          <a:r>
            <a:rPr lang="en-US" sz="2400" kern="1200" dirty="0" smtClean="0">
              <a:latin typeface="Times New Roman" panose="02020603050405020304" pitchFamily="18" charset="0"/>
              <a:cs typeface="Times New Roman" panose="02020603050405020304" pitchFamily="18" charset="0"/>
            </a:rPr>
            <a:t>.</a:t>
          </a:r>
          <a:endParaRPr lang="en-US" sz="2400" kern="1200" dirty="0">
            <a:latin typeface="Times New Roman" panose="02020603050405020304" pitchFamily="18" charset="0"/>
            <a:cs typeface="Times New Roman" panose="02020603050405020304" pitchFamily="18" charset="0"/>
          </a:endParaRPr>
        </a:p>
      </dsp:txBody>
      <dsp:txXfrm>
        <a:off x="0" y="1960525"/>
        <a:ext cx="11596253" cy="673929"/>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95DEE0-26DE-4BC9-A1FA-EDE301EB68CA}">
      <dsp:nvSpPr>
        <dsp:cNvPr id="0" name=""/>
        <dsp:cNvSpPr/>
      </dsp:nvSpPr>
      <dsp:spPr>
        <a:xfrm>
          <a:off x="0" y="68"/>
          <a:ext cx="7398326" cy="95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 general rule us to patch initially for </a:t>
          </a:r>
          <a:r>
            <a:rPr lang="en-US" sz="2000" u="none" kern="1200" dirty="0" smtClean="0">
              <a:latin typeface="Times New Roman" panose="02020603050405020304" pitchFamily="18" charset="0"/>
              <a:cs typeface="Times New Roman" panose="02020603050405020304" pitchFamily="18" charset="0"/>
            </a:rPr>
            <a:t>1 week for each year of age</a:t>
          </a:r>
          <a:endParaRPr lang="en-US" sz="2000" u="none" kern="1200" dirty="0">
            <a:latin typeface="Times New Roman" panose="02020603050405020304" pitchFamily="18" charset="0"/>
            <a:cs typeface="Times New Roman" panose="02020603050405020304" pitchFamily="18" charset="0"/>
          </a:endParaRPr>
        </a:p>
      </dsp:txBody>
      <dsp:txXfrm>
        <a:off x="46606" y="46674"/>
        <a:ext cx="7305114" cy="861508"/>
      </dsp:txXfrm>
    </dsp:sp>
    <dsp:sp modelId="{5EF7D593-8B6E-4E92-B959-A3DDF2F90002}">
      <dsp:nvSpPr>
        <dsp:cNvPr id="0" name=""/>
        <dsp:cNvSpPr/>
      </dsp:nvSpPr>
      <dsp:spPr>
        <a:xfrm>
          <a:off x="0" y="954788"/>
          <a:ext cx="7398326" cy="274430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3489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A 6-month-old infant is patched for 3 days, a 1-year-old child for 1 week, a 2-years-old child for 2 weeks and so 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Alternatively, occlusion for 1-2 hours every day, depending on the density of amblyopia can be used for longer period</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If no improvement has occurred after 6 months, further occlusion is unlikely to be fruitful</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For patients with visual deprivation amblyopia, the depriving factor must be addressed medically or surgically</a:t>
          </a:r>
          <a:endParaRPr lang="en-US" sz="2000" kern="1200" dirty="0">
            <a:latin typeface="Times New Roman" panose="02020603050405020304" pitchFamily="18" charset="0"/>
            <a:cs typeface="Times New Roman" panose="02020603050405020304" pitchFamily="18" charset="0"/>
          </a:endParaRPr>
        </a:p>
      </dsp:txBody>
      <dsp:txXfrm>
        <a:off x="0" y="954788"/>
        <a:ext cx="7398326" cy="2744307"/>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D04F31-731D-465B-95A2-0E7D02C7BF02}">
      <dsp:nvSpPr>
        <dsp:cNvPr id="0" name=""/>
        <dsp:cNvSpPr/>
      </dsp:nvSpPr>
      <dsp:spPr>
        <a:xfrm rot="5400000">
          <a:off x="6796928" y="-3588604"/>
          <a:ext cx="754911" cy="812177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sr-Cyrl-CS" sz="1800" kern="1200" dirty="0" smtClean="0">
              <a:latin typeface="Times New Roman" pitchFamily="18" charset="0"/>
              <a:cs typeface="Times New Roman" pitchFamily="18" charset="0"/>
            </a:rPr>
            <a:t>4 </a:t>
          </a:r>
          <a:r>
            <a:rPr lang="en-US" sz="1800" kern="1200" dirty="0" smtClean="0">
              <a:latin typeface="Times New Roman" pitchFamily="18" charset="0"/>
              <a:cs typeface="Times New Roman" pitchFamily="18" charset="0"/>
            </a:rPr>
            <a:t>recti muscles</a:t>
          </a:r>
          <a:r>
            <a:rPr lang="sr-Cyrl-C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mm.rectus superior,</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i</a:t>
          </a:r>
          <a:r>
            <a:rPr lang="sr-Latn-CS" sz="1800" kern="1200" dirty="0" smtClean="0">
              <a:latin typeface="Times New Roman" pitchFamily="18" charset="0"/>
              <a:cs typeface="Times New Roman" pitchFamily="18" charset="0"/>
            </a:rPr>
            <a:t>nferior,</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lateralis, medialis</a:t>
          </a:r>
          <a:r>
            <a:rPr lang="en-US" sz="1800" kern="1200" dirty="0" smtClean="0">
              <a:latin typeface="Times New Roman" pitchFamily="18" charset="0"/>
              <a:cs typeface="Times New Roman" pitchFamily="18" charset="0"/>
            </a:rPr>
            <a:t>)</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sr-Cyrl-CS" sz="1800" kern="1200" dirty="0" smtClean="0">
              <a:latin typeface="Times New Roman" pitchFamily="18" charset="0"/>
              <a:cs typeface="Times New Roman" pitchFamily="18" charset="0"/>
            </a:rPr>
            <a:t>2 </a:t>
          </a:r>
          <a:r>
            <a:rPr lang="en-US" sz="1800" kern="1200" dirty="0" smtClean="0">
              <a:latin typeface="Times New Roman" pitchFamily="18" charset="0"/>
              <a:cs typeface="Times New Roman" pitchFamily="18" charset="0"/>
            </a:rPr>
            <a:t>oblique muscles</a:t>
          </a:r>
          <a:r>
            <a:rPr lang="sr-Cyrl-C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mm.obliquus superior et inferior)</a:t>
          </a:r>
          <a:endParaRPr lang="en-US" sz="1800" kern="1200" dirty="0">
            <a:latin typeface="Times New Roman" pitchFamily="18" charset="0"/>
            <a:cs typeface="Times New Roman" pitchFamily="18" charset="0"/>
          </a:endParaRPr>
        </a:p>
      </dsp:txBody>
      <dsp:txXfrm rot="-5400000">
        <a:off x="3113499" y="131677"/>
        <a:ext cx="8084918" cy="681207"/>
      </dsp:txXfrm>
    </dsp:sp>
    <dsp:sp modelId="{4613BA92-D672-47EE-9FE6-0CF81709F404}">
      <dsp:nvSpPr>
        <dsp:cNvPr id="0" name=""/>
        <dsp:cNvSpPr/>
      </dsp:nvSpPr>
      <dsp:spPr>
        <a:xfrm>
          <a:off x="766" y="461"/>
          <a:ext cx="3112733" cy="9436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THE EXTRAOCULAR MUSCLES </a:t>
          </a:r>
          <a:endParaRPr lang="en-US" sz="1600" kern="1200" dirty="0">
            <a:latin typeface="Times New Roman" pitchFamily="18" charset="0"/>
            <a:cs typeface="Times New Roman" pitchFamily="18" charset="0"/>
          </a:endParaRPr>
        </a:p>
      </dsp:txBody>
      <dsp:txXfrm>
        <a:off x="46831" y="46526"/>
        <a:ext cx="3020603" cy="851509"/>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C5EC42-7935-429B-8905-FA26CE035CD8}">
      <dsp:nvSpPr>
        <dsp:cNvPr id="0" name=""/>
        <dsp:cNvSpPr/>
      </dsp:nvSpPr>
      <dsp:spPr>
        <a:xfrm>
          <a:off x="0" y="4609"/>
          <a:ext cx="11471563" cy="678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en-US" sz="2900" kern="1200" dirty="0" smtClean="0">
              <a:latin typeface="Times New Roman" panose="02020603050405020304" pitchFamily="18" charset="0"/>
              <a:cs typeface="Times New Roman" panose="02020603050405020304" pitchFamily="18" charset="0"/>
            </a:rPr>
            <a:t>Alternative therapies for treating amblyopia</a:t>
          </a:r>
          <a:endParaRPr lang="en-US" sz="2900" kern="1200" dirty="0">
            <a:latin typeface="Times New Roman" panose="02020603050405020304" pitchFamily="18" charset="0"/>
            <a:cs typeface="Times New Roman" panose="02020603050405020304" pitchFamily="18" charset="0"/>
          </a:endParaRPr>
        </a:p>
      </dsp:txBody>
      <dsp:txXfrm>
        <a:off x="33127" y="37736"/>
        <a:ext cx="11405309" cy="612346"/>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9D2FC9-0E09-415F-B581-E970F731E1BE}">
      <dsp:nvSpPr>
        <dsp:cNvPr id="0" name=""/>
        <dsp:cNvSpPr/>
      </dsp:nvSpPr>
      <dsp:spPr>
        <a:xfrm rot="5400000">
          <a:off x="6320252" y="-3409903"/>
          <a:ext cx="1738831" cy="856322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A drop of atropine is applied to the sound eye each day; this temporarily impairs its accommodative ability and, in the presence of sufficient hyperopia, prevents that eye from obtaining a clear retinal image.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Atropine “penalization” for amblyopia works best in hyperopic patients with mild to moderate amblyopia (visual acuity of 20/100 or better). </a:t>
          </a:r>
          <a:endParaRPr lang="en-US" sz="2000" kern="1200" dirty="0">
            <a:latin typeface="Times New Roman" panose="02020603050405020304" pitchFamily="18" charset="0"/>
            <a:cs typeface="Times New Roman" panose="02020603050405020304" pitchFamily="18" charset="0"/>
          </a:endParaRPr>
        </a:p>
      </dsp:txBody>
      <dsp:txXfrm rot="-5400000">
        <a:off x="2908057" y="87175"/>
        <a:ext cx="8478339" cy="1569065"/>
      </dsp:txXfrm>
    </dsp:sp>
    <dsp:sp modelId="{A1603F06-006C-4FB9-B143-EFB14FD4A736}">
      <dsp:nvSpPr>
        <dsp:cNvPr id="0" name=""/>
        <dsp:cNvSpPr/>
      </dsp:nvSpPr>
      <dsp:spPr>
        <a:xfrm>
          <a:off x="284" y="132694"/>
          <a:ext cx="2907772" cy="14780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ATROPINE</a:t>
          </a:r>
          <a:endParaRPr lang="en-US" sz="2000" kern="1200" dirty="0">
            <a:latin typeface="Times New Roman" panose="02020603050405020304" pitchFamily="18" charset="0"/>
            <a:cs typeface="Times New Roman" panose="02020603050405020304" pitchFamily="18" charset="0"/>
          </a:endParaRPr>
        </a:p>
      </dsp:txBody>
      <dsp:txXfrm>
        <a:off x="72435" y="204845"/>
        <a:ext cx="2763470" cy="1333723"/>
      </dsp:txXfrm>
    </dsp:sp>
    <dsp:sp modelId="{B782934C-A0F4-494E-A720-40C1E3F13871}">
      <dsp:nvSpPr>
        <dsp:cNvPr id="0" name=""/>
        <dsp:cNvSpPr/>
      </dsp:nvSpPr>
      <dsp:spPr>
        <a:xfrm rot="5400000">
          <a:off x="6588180" y="-1737461"/>
          <a:ext cx="1182420" cy="858299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For patients with </a:t>
          </a:r>
          <a:r>
            <a:rPr lang="en-US" sz="2000" kern="1200" dirty="0" err="1" smtClean="0">
              <a:latin typeface="Times New Roman" panose="02020603050405020304" pitchFamily="18" charset="0"/>
              <a:cs typeface="Times New Roman" panose="02020603050405020304" pitchFamily="18" charset="0"/>
            </a:rPr>
            <a:t>anisometropic</a:t>
          </a:r>
          <a:r>
            <a:rPr lang="en-US" sz="2000" kern="1200" dirty="0" smtClean="0">
              <a:latin typeface="Times New Roman" panose="02020603050405020304" pitchFamily="18" charset="0"/>
              <a:cs typeface="Times New Roman" panose="02020603050405020304" pitchFamily="18" charset="0"/>
            </a:rPr>
            <a:t> amblyopia, optical correction usually involves spectacles or, less commonly, contact lenses.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Optical correction including a bifocal is required for patients who have had cataract surgery</a:t>
          </a:r>
          <a:endParaRPr lang="en-US" sz="2000" kern="1200" dirty="0">
            <a:latin typeface="Times New Roman" panose="02020603050405020304" pitchFamily="18" charset="0"/>
            <a:cs typeface="Times New Roman" panose="02020603050405020304" pitchFamily="18" charset="0"/>
          </a:endParaRPr>
        </a:p>
      </dsp:txBody>
      <dsp:txXfrm rot="-5400000">
        <a:off x="2887893" y="2020547"/>
        <a:ext cx="8525275" cy="1066978"/>
      </dsp:txXfrm>
    </dsp:sp>
    <dsp:sp modelId="{CC9DC833-5939-46C1-B38A-F4F8832E25D5}">
      <dsp:nvSpPr>
        <dsp:cNvPr id="0" name=""/>
        <dsp:cNvSpPr/>
      </dsp:nvSpPr>
      <dsp:spPr>
        <a:xfrm>
          <a:off x="284" y="1815024"/>
          <a:ext cx="2887607" cy="14780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SPECTACLES</a:t>
          </a:r>
          <a:endParaRPr lang="en-US" sz="2000" kern="1200" dirty="0">
            <a:latin typeface="Times New Roman" panose="02020603050405020304" pitchFamily="18" charset="0"/>
            <a:cs typeface="Times New Roman" panose="02020603050405020304" pitchFamily="18" charset="0"/>
          </a:endParaRPr>
        </a:p>
      </dsp:txBody>
      <dsp:txXfrm>
        <a:off x="72435" y="1887175"/>
        <a:ext cx="2743305" cy="1333723"/>
      </dsp:txXfrm>
    </dsp:sp>
    <dsp:sp modelId="{E4E33576-C4AC-4610-A4DE-8106E154EE3D}">
      <dsp:nvSpPr>
        <dsp:cNvPr id="0" name=""/>
        <dsp:cNvSpPr/>
      </dsp:nvSpPr>
      <dsp:spPr>
        <a:xfrm rot="5400000">
          <a:off x="6270171" y="41842"/>
          <a:ext cx="1867774" cy="851799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May be considered in patients over the age of 9 years.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The principle pf </a:t>
          </a:r>
          <a:r>
            <a:rPr lang="en-US" sz="2000" kern="1200" dirty="0" err="1" smtClean="0">
              <a:latin typeface="Times New Roman" panose="02020603050405020304" pitchFamily="18" charset="0"/>
              <a:cs typeface="Times New Roman" panose="02020603050405020304" pitchFamily="18" charset="0"/>
            </a:rPr>
            <a:t>pleotic</a:t>
          </a:r>
          <a:r>
            <a:rPr lang="en-US" sz="2000" kern="1200" dirty="0" smtClean="0">
              <a:latin typeface="Times New Roman" panose="02020603050405020304" pitchFamily="18" charset="0"/>
              <a:cs typeface="Times New Roman" panose="02020603050405020304" pitchFamily="18" charset="0"/>
            </a:rPr>
            <a:t> therapy is the creation of a situation in which the fovea is shielded and the </a:t>
          </a:r>
          <a:r>
            <a:rPr lang="en-US" sz="2000" kern="1200" dirty="0" err="1" smtClean="0">
              <a:latin typeface="Times New Roman" panose="02020603050405020304" pitchFamily="18" charset="0"/>
              <a:cs typeface="Times New Roman" panose="02020603050405020304" pitchFamily="18" charset="0"/>
            </a:rPr>
            <a:t>perifoveal</a:t>
          </a:r>
          <a:r>
            <a:rPr lang="en-US" sz="2000" kern="1200" dirty="0" smtClean="0">
              <a:latin typeface="Times New Roman" panose="02020603050405020304" pitchFamily="18" charset="0"/>
              <a:cs typeface="Times New Roman" panose="02020603050405020304" pitchFamily="18" charset="0"/>
            </a:rPr>
            <a:t> area (used by the patient for fixation) is temporarily blinded by a bright flash of light.</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The patient is then asked to fixate with the shielded fovea that fixation becomes central</a:t>
          </a:r>
          <a:endParaRPr lang="en-US" sz="2000" kern="1200" dirty="0">
            <a:latin typeface="Times New Roman" panose="02020603050405020304" pitchFamily="18" charset="0"/>
            <a:cs typeface="Times New Roman" panose="02020603050405020304" pitchFamily="18" charset="0"/>
          </a:endParaRPr>
        </a:p>
      </dsp:txBody>
      <dsp:txXfrm rot="-5400000">
        <a:off x="2945063" y="3458128"/>
        <a:ext cx="8426814" cy="1685420"/>
      </dsp:txXfrm>
    </dsp:sp>
    <dsp:sp modelId="{2FC11508-B49E-495D-BCFF-F9EF3301EEF8}">
      <dsp:nvSpPr>
        <dsp:cNvPr id="0" name=""/>
        <dsp:cNvSpPr/>
      </dsp:nvSpPr>
      <dsp:spPr>
        <a:xfrm>
          <a:off x="284" y="3561825"/>
          <a:ext cx="2944778" cy="14780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PLEOPTIC                                 (The </a:t>
          </a:r>
          <a:r>
            <a:rPr lang="en-US" sz="2000" kern="1200" dirty="0" err="1" smtClean="0">
              <a:latin typeface="Times New Roman" panose="02020603050405020304" pitchFamily="18" charset="0"/>
              <a:cs typeface="Times New Roman" panose="02020603050405020304" pitchFamily="18" charset="0"/>
            </a:rPr>
            <a:t>euthyscope</a:t>
          </a:r>
          <a:r>
            <a:rPr lang="en-US" sz="2000" kern="1200" dirty="0" smtClean="0">
              <a:latin typeface="Times New Roman" panose="02020603050405020304" pitchFamily="18" charset="0"/>
              <a:cs typeface="Times New Roman" panose="02020603050405020304" pitchFamily="18" charset="0"/>
            </a:rPr>
            <a:t>)</a:t>
          </a:r>
          <a:endParaRPr lang="en-US" sz="2000" kern="1200" dirty="0">
            <a:latin typeface="Times New Roman" panose="02020603050405020304" pitchFamily="18" charset="0"/>
            <a:cs typeface="Times New Roman" panose="02020603050405020304" pitchFamily="18" charset="0"/>
          </a:endParaRPr>
        </a:p>
      </dsp:txBody>
      <dsp:txXfrm>
        <a:off x="72435" y="3633976"/>
        <a:ext cx="2800476" cy="1333723"/>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1B334F-BED6-458F-B747-33664520B868}">
      <dsp:nvSpPr>
        <dsp:cNvPr id="0" name=""/>
        <dsp:cNvSpPr/>
      </dsp:nvSpPr>
      <dsp:spPr>
        <a:xfrm>
          <a:off x="0" y="4888"/>
          <a:ext cx="11526982" cy="6364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Clinical evaluation of a </a:t>
          </a:r>
          <a:r>
            <a:rPr lang="en-US" sz="2400" kern="1200" dirty="0" err="1" smtClean="0">
              <a:latin typeface="Times New Roman" panose="02020603050405020304" pitchFamily="18" charset="0"/>
              <a:cs typeface="Times New Roman" panose="02020603050405020304" pitchFamily="18" charset="0"/>
            </a:rPr>
            <a:t>strabismic</a:t>
          </a:r>
          <a:r>
            <a:rPr lang="en-US" sz="2400" kern="1200" dirty="0" smtClean="0">
              <a:latin typeface="Times New Roman" panose="02020603050405020304" pitchFamily="18" charset="0"/>
              <a:cs typeface="Times New Roman" panose="02020603050405020304" pitchFamily="18" charset="0"/>
            </a:rPr>
            <a:t> child</a:t>
          </a:r>
          <a:endParaRPr lang="en-US" sz="2400" kern="1200" dirty="0">
            <a:latin typeface="Times New Roman" panose="02020603050405020304" pitchFamily="18" charset="0"/>
            <a:cs typeface="Times New Roman" panose="02020603050405020304" pitchFamily="18" charset="0"/>
          </a:endParaRPr>
        </a:p>
      </dsp:txBody>
      <dsp:txXfrm>
        <a:off x="31070" y="35958"/>
        <a:ext cx="11464842" cy="574340"/>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03DFB4-9E10-4901-9494-305E5D9DEE3B}">
      <dsp:nvSpPr>
        <dsp:cNvPr id="0" name=""/>
        <dsp:cNvSpPr/>
      </dsp:nvSpPr>
      <dsp:spPr>
        <a:xfrm rot="5400000">
          <a:off x="7427335" y="-3172519"/>
          <a:ext cx="822023" cy="737726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depend on the age of the child (Acuity card, </a:t>
          </a:r>
          <a:r>
            <a:rPr lang="en-US" sz="2000" kern="1200" dirty="0" err="1" smtClean="0">
              <a:latin typeface="Times New Roman" panose="02020603050405020304" pitchFamily="18" charset="0"/>
              <a:cs typeface="Times New Roman" panose="02020603050405020304" pitchFamily="18" charset="0"/>
            </a:rPr>
            <a:t>Catford</a:t>
          </a:r>
          <a:r>
            <a:rPr lang="en-US" sz="2000" kern="1200" dirty="0" smtClean="0">
              <a:latin typeface="Times New Roman" panose="02020603050405020304" pitchFamily="18" charset="0"/>
              <a:cs typeface="Times New Roman" panose="02020603050405020304" pitchFamily="18" charset="0"/>
            </a:rPr>
            <a:t> drum, E test, </a:t>
          </a:r>
          <a:r>
            <a:rPr lang="en-US" sz="2000" kern="1200" dirty="0" err="1" smtClean="0">
              <a:latin typeface="Times New Roman" panose="02020603050405020304" pitchFamily="18" charset="0"/>
              <a:cs typeface="Times New Roman" panose="02020603050405020304" pitchFamily="18" charset="0"/>
            </a:rPr>
            <a:t>Stycar</a:t>
          </a:r>
          <a:r>
            <a:rPr lang="en-US" sz="2000" kern="1200" dirty="0" smtClean="0">
              <a:latin typeface="Times New Roman" panose="02020603050405020304" pitchFamily="18" charset="0"/>
              <a:cs typeface="Times New Roman" panose="02020603050405020304" pitchFamily="18" charset="0"/>
            </a:rPr>
            <a:t> letters, naming the pictures on a chart...) </a:t>
          </a:r>
          <a:endParaRPr lang="en-US" sz="2000" kern="1200" dirty="0">
            <a:latin typeface="Times New Roman" panose="02020603050405020304" pitchFamily="18" charset="0"/>
            <a:cs typeface="Times New Roman" panose="02020603050405020304" pitchFamily="18" charset="0"/>
          </a:endParaRPr>
        </a:p>
      </dsp:txBody>
      <dsp:txXfrm rot="-5400000">
        <a:off x="4149713" y="145231"/>
        <a:ext cx="7337140" cy="741767"/>
      </dsp:txXfrm>
    </dsp:sp>
    <dsp:sp modelId="{0447417C-A59C-408B-A2DE-6EADF7D70530}">
      <dsp:nvSpPr>
        <dsp:cNvPr id="0" name=""/>
        <dsp:cNvSpPr/>
      </dsp:nvSpPr>
      <dsp:spPr>
        <a:xfrm>
          <a:off x="0" y="2350"/>
          <a:ext cx="4149713" cy="10275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Visual Acuity (VA) estimation </a:t>
          </a:r>
          <a:endParaRPr lang="en-US" sz="2000" kern="1200" dirty="0">
            <a:latin typeface="Times New Roman" panose="02020603050405020304" pitchFamily="18" charset="0"/>
            <a:cs typeface="Times New Roman" panose="02020603050405020304" pitchFamily="18" charset="0"/>
          </a:endParaRPr>
        </a:p>
      </dsp:txBody>
      <dsp:txXfrm>
        <a:off x="50160" y="52510"/>
        <a:ext cx="4049393" cy="927209"/>
      </dsp:txXfrm>
    </dsp:sp>
    <dsp:sp modelId="{7DED7D34-5009-46AA-83D3-943C54C5B20C}">
      <dsp:nvSpPr>
        <dsp:cNvPr id="0" name=""/>
        <dsp:cNvSpPr/>
      </dsp:nvSpPr>
      <dsp:spPr>
        <a:xfrm rot="5400000">
          <a:off x="7427335" y="-2093613"/>
          <a:ext cx="822023" cy="737726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The Cover-uncover test</a:t>
          </a:r>
          <a:endParaRPr lang="en-US" sz="2000" kern="1200" dirty="0">
            <a:latin typeface="Times New Roman" panose="02020603050405020304" pitchFamily="18" charset="0"/>
            <a:cs typeface="Times New Roman" panose="02020603050405020304" pitchFamily="18" charset="0"/>
          </a:endParaRPr>
        </a:p>
      </dsp:txBody>
      <dsp:txXfrm rot="-5400000">
        <a:off x="4149713" y="1224137"/>
        <a:ext cx="7337140" cy="741767"/>
      </dsp:txXfrm>
    </dsp:sp>
    <dsp:sp modelId="{2FADDB2A-1207-42F6-BECF-F0070BF24B19}">
      <dsp:nvSpPr>
        <dsp:cNvPr id="0" name=""/>
        <dsp:cNvSpPr/>
      </dsp:nvSpPr>
      <dsp:spPr>
        <a:xfrm>
          <a:off x="0" y="1081256"/>
          <a:ext cx="4149713" cy="10275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Assessment of oculomotor balance </a:t>
          </a:r>
          <a:endParaRPr lang="en-US" sz="2000" kern="1200" dirty="0">
            <a:latin typeface="Times New Roman" panose="02020603050405020304" pitchFamily="18" charset="0"/>
            <a:cs typeface="Times New Roman" panose="02020603050405020304" pitchFamily="18" charset="0"/>
          </a:endParaRPr>
        </a:p>
      </dsp:txBody>
      <dsp:txXfrm>
        <a:off x="50160" y="1131416"/>
        <a:ext cx="4049393" cy="927209"/>
      </dsp:txXfrm>
    </dsp:sp>
    <dsp:sp modelId="{0A307F82-5340-49AA-A051-79272CC3A939}">
      <dsp:nvSpPr>
        <dsp:cNvPr id="0" name=""/>
        <dsp:cNvSpPr/>
      </dsp:nvSpPr>
      <dsp:spPr>
        <a:xfrm rot="5400000">
          <a:off x="7427335" y="-1014707"/>
          <a:ext cx="822023" cy="737726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err="1" smtClean="0">
              <a:latin typeface="Times New Roman" panose="02020603050405020304" pitchFamily="18" charset="0"/>
              <a:cs typeface="Times New Roman" panose="02020603050405020304" pitchFamily="18" charset="0"/>
            </a:rPr>
            <a:t>Hirchberg‘s</a:t>
          </a:r>
          <a:r>
            <a:rPr lang="en-US" sz="2000" kern="1200" dirty="0" smtClean="0">
              <a:latin typeface="Times New Roman" panose="02020603050405020304" pitchFamily="18" charset="0"/>
              <a:cs typeface="Times New Roman" panose="02020603050405020304" pitchFamily="18" charset="0"/>
            </a:rPr>
            <a:t> test, The prism test and alternate cover test, </a:t>
          </a:r>
          <a:r>
            <a:rPr lang="en-US" sz="2000" kern="1200" dirty="0" err="1" smtClean="0">
              <a:latin typeface="Times New Roman" panose="02020603050405020304" pitchFamily="18" charset="0"/>
              <a:cs typeface="Times New Roman" panose="02020603050405020304" pitchFamily="18" charset="0"/>
            </a:rPr>
            <a:t>Synoptophore</a:t>
          </a:r>
          <a:r>
            <a:rPr lang="en-US" sz="2000" kern="1200" dirty="0" smtClean="0">
              <a:latin typeface="Times New Roman" panose="02020603050405020304" pitchFamily="18" charset="0"/>
              <a:cs typeface="Times New Roman" panose="02020603050405020304" pitchFamily="18" charset="0"/>
            </a:rPr>
            <a:t>, Dissimilar image test (The Maddox wing</a:t>
          </a:r>
          <a:endParaRPr lang="en-US" sz="2000" kern="1200" dirty="0">
            <a:latin typeface="Times New Roman" panose="02020603050405020304" pitchFamily="18" charset="0"/>
            <a:cs typeface="Times New Roman" panose="02020603050405020304" pitchFamily="18" charset="0"/>
          </a:endParaRPr>
        </a:p>
      </dsp:txBody>
      <dsp:txXfrm rot="-5400000">
        <a:off x="4149713" y="2303043"/>
        <a:ext cx="7337140" cy="741767"/>
      </dsp:txXfrm>
    </dsp:sp>
    <dsp:sp modelId="{BE3EB69E-7436-44E6-A7BD-0718575C556B}">
      <dsp:nvSpPr>
        <dsp:cNvPr id="0" name=""/>
        <dsp:cNvSpPr/>
      </dsp:nvSpPr>
      <dsp:spPr>
        <a:xfrm>
          <a:off x="0" y="2160162"/>
          <a:ext cx="4149713" cy="10275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Strabismus angle measurement</a:t>
          </a:r>
          <a:endParaRPr lang="en-US" sz="2000" kern="1200" dirty="0">
            <a:latin typeface="Times New Roman" panose="02020603050405020304" pitchFamily="18" charset="0"/>
            <a:cs typeface="Times New Roman" panose="02020603050405020304" pitchFamily="18" charset="0"/>
          </a:endParaRPr>
        </a:p>
      </dsp:txBody>
      <dsp:txXfrm>
        <a:off x="50160" y="2210322"/>
        <a:ext cx="4049393" cy="927209"/>
      </dsp:txXfrm>
    </dsp:sp>
    <dsp:sp modelId="{A456375B-BE26-4FDC-9FC1-37D7C1E7E3B0}">
      <dsp:nvSpPr>
        <dsp:cNvPr id="0" name=""/>
        <dsp:cNvSpPr/>
      </dsp:nvSpPr>
      <dsp:spPr>
        <a:xfrm rot="5400000">
          <a:off x="7427335" y="64198"/>
          <a:ext cx="822023" cy="737726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Worth‘s four-dot test, </a:t>
          </a:r>
          <a:r>
            <a:rPr lang="en-US" sz="2000" kern="1200" dirty="0" err="1" smtClean="0">
              <a:latin typeface="Times New Roman" panose="02020603050405020304" pitchFamily="18" charset="0"/>
              <a:cs typeface="Times New Roman" panose="02020603050405020304" pitchFamily="18" charset="0"/>
            </a:rPr>
            <a:t>Bagolini</a:t>
          </a:r>
          <a:r>
            <a:rPr lang="en-US" sz="2000" kern="1200" dirty="0" smtClean="0">
              <a:latin typeface="Times New Roman" panose="02020603050405020304" pitchFamily="18" charset="0"/>
              <a:cs typeface="Times New Roman" panose="02020603050405020304" pitchFamily="18" charset="0"/>
            </a:rPr>
            <a:t> striated glasses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endParaRPr lang="en-US" sz="2000" kern="1200" dirty="0">
            <a:latin typeface="Times New Roman" panose="02020603050405020304" pitchFamily="18" charset="0"/>
            <a:cs typeface="Times New Roman" panose="02020603050405020304" pitchFamily="18" charset="0"/>
          </a:endParaRPr>
        </a:p>
      </dsp:txBody>
      <dsp:txXfrm rot="-5400000">
        <a:off x="4149713" y="3381948"/>
        <a:ext cx="7337140" cy="741767"/>
      </dsp:txXfrm>
    </dsp:sp>
    <dsp:sp modelId="{3F95A021-5F93-4D7D-9947-ACB654FEB585}">
      <dsp:nvSpPr>
        <dsp:cNvPr id="0" name=""/>
        <dsp:cNvSpPr/>
      </dsp:nvSpPr>
      <dsp:spPr>
        <a:xfrm>
          <a:off x="0" y="3239068"/>
          <a:ext cx="4149713" cy="10275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Assessment of Binocular cooperation</a:t>
          </a:r>
          <a:endParaRPr lang="en-US" sz="2000" kern="1200" dirty="0">
            <a:latin typeface="Times New Roman" panose="02020603050405020304" pitchFamily="18" charset="0"/>
            <a:cs typeface="Times New Roman" panose="02020603050405020304" pitchFamily="18" charset="0"/>
          </a:endParaRPr>
        </a:p>
      </dsp:txBody>
      <dsp:txXfrm>
        <a:off x="50160" y="3289228"/>
        <a:ext cx="4049393" cy="927209"/>
      </dsp:txXfrm>
    </dsp:sp>
    <dsp:sp modelId="{1094FEC6-F5A5-4460-8FA1-004368F27B4E}">
      <dsp:nvSpPr>
        <dsp:cNvPr id="0" name=""/>
        <dsp:cNvSpPr/>
      </dsp:nvSpPr>
      <dsp:spPr>
        <a:xfrm rot="5400000">
          <a:off x="7427335" y="1143104"/>
          <a:ext cx="822023" cy="737726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The </a:t>
          </a:r>
          <a:r>
            <a:rPr lang="en-US" sz="2000" kern="1200" dirty="0" err="1" smtClean="0">
              <a:latin typeface="Times New Roman" panose="02020603050405020304" pitchFamily="18" charset="0"/>
              <a:cs typeface="Times New Roman" panose="02020603050405020304" pitchFamily="18" charset="0"/>
            </a:rPr>
            <a:t>Titmus</a:t>
          </a:r>
          <a:r>
            <a:rPr lang="en-US" sz="2000" kern="1200" dirty="0" smtClean="0">
              <a:latin typeface="Times New Roman" panose="02020603050405020304" pitchFamily="18" charset="0"/>
              <a:cs typeface="Times New Roman" panose="02020603050405020304" pitchFamily="18" charset="0"/>
            </a:rPr>
            <a:t> test, The TNO random test, The Lang test</a:t>
          </a:r>
          <a:endParaRPr lang="en-US" sz="2000" kern="1200" dirty="0">
            <a:latin typeface="Times New Roman" panose="02020603050405020304" pitchFamily="18" charset="0"/>
            <a:cs typeface="Times New Roman" panose="02020603050405020304" pitchFamily="18" charset="0"/>
          </a:endParaRPr>
        </a:p>
      </dsp:txBody>
      <dsp:txXfrm rot="-5400000">
        <a:off x="4149713" y="4460854"/>
        <a:ext cx="7337140" cy="741767"/>
      </dsp:txXfrm>
    </dsp:sp>
    <dsp:sp modelId="{A7BF7AAE-D208-4579-9EB8-2D70E7D1D232}">
      <dsp:nvSpPr>
        <dsp:cNvPr id="0" name=""/>
        <dsp:cNvSpPr/>
      </dsp:nvSpPr>
      <dsp:spPr>
        <a:xfrm>
          <a:off x="0" y="4317974"/>
          <a:ext cx="4149713" cy="10275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err="1" smtClean="0">
              <a:latin typeface="Times New Roman" panose="02020603050405020304" pitchFamily="18" charset="0"/>
              <a:cs typeface="Times New Roman" panose="02020603050405020304" pitchFamily="18" charset="0"/>
            </a:rPr>
            <a:t>Stenopsis</a:t>
          </a:r>
          <a:endParaRPr lang="en-US" sz="2000" kern="1200" dirty="0">
            <a:latin typeface="Times New Roman" panose="02020603050405020304" pitchFamily="18" charset="0"/>
            <a:cs typeface="Times New Roman" panose="02020603050405020304" pitchFamily="18" charset="0"/>
          </a:endParaRPr>
        </a:p>
      </dsp:txBody>
      <dsp:txXfrm>
        <a:off x="50160" y="4368134"/>
        <a:ext cx="4049393" cy="927209"/>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965F26-8BDF-472C-8691-4825D35EBFAB}">
      <dsp:nvSpPr>
        <dsp:cNvPr id="0" name=""/>
        <dsp:cNvSpPr/>
      </dsp:nvSpPr>
      <dsp:spPr>
        <a:xfrm rot="5400000">
          <a:off x="6697388" y="-3764287"/>
          <a:ext cx="1020327" cy="854890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is a condition in which eyes don’t line up with one another. One eye is turned in a direction that’s different from the other</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Nomenclature and classification systems are based: </a:t>
          </a:r>
          <a:endParaRPr lang="en-US" sz="2000" kern="1200" dirty="0">
            <a:latin typeface="Times New Roman" panose="02020603050405020304" pitchFamily="18" charset="0"/>
            <a:cs typeface="Times New Roman" panose="02020603050405020304" pitchFamily="18" charset="0"/>
          </a:endParaRPr>
        </a:p>
      </dsp:txBody>
      <dsp:txXfrm rot="-5400000">
        <a:off x="2933100" y="49809"/>
        <a:ext cx="8499096" cy="920711"/>
      </dsp:txXfrm>
    </dsp:sp>
    <dsp:sp modelId="{CF267312-76D8-4DE4-B91A-9533C592AE53}">
      <dsp:nvSpPr>
        <dsp:cNvPr id="0" name=""/>
        <dsp:cNvSpPr/>
      </dsp:nvSpPr>
      <dsp:spPr>
        <a:xfrm>
          <a:off x="3413" y="498"/>
          <a:ext cx="2929686" cy="101933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STRABISMUS                        </a:t>
          </a:r>
          <a:r>
            <a:rPr lang="en-US" sz="2000" kern="1200" dirty="0" smtClean="0">
              <a:latin typeface="Times New Roman" panose="02020603050405020304" pitchFamily="18" charset="0"/>
              <a:cs typeface="Times New Roman" panose="02020603050405020304" pitchFamily="18" charset="0"/>
            </a:rPr>
            <a:t>(misaligned eyes) </a:t>
          </a:r>
          <a:endParaRPr lang="en-US" sz="2000" kern="1200" dirty="0">
            <a:latin typeface="Times New Roman" panose="02020603050405020304" pitchFamily="18" charset="0"/>
            <a:cs typeface="Times New Roman" panose="02020603050405020304" pitchFamily="18" charset="0"/>
          </a:endParaRPr>
        </a:p>
      </dsp:txBody>
      <dsp:txXfrm>
        <a:off x="53173" y="50258"/>
        <a:ext cx="2830166" cy="919812"/>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BACA173-E9EC-4688-BDDC-54A08BEA8DA3}">
      <dsp:nvSpPr>
        <dsp:cNvPr id="0" name=""/>
        <dsp:cNvSpPr/>
      </dsp:nvSpPr>
      <dsp:spPr>
        <a:xfrm rot="5400000">
          <a:off x="6816762" y="-3817814"/>
          <a:ext cx="821740" cy="850734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smtClean="0">
              <a:latin typeface="Times New Roman" panose="02020603050405020304" pitchFamily="18" charset="0"/>
              <a:cs typeface="Times New Roman" panose="02020603050405020304" pitchFamily="18" charset="0"/>
            </a:rPr>
            <a:t>‘infantile</a:t>
          </a:r>
          <a:r>
            <a:rPr lang="en-US" sz="2000" kern="1200" dirty="0" smtClean="0">
              <a:latin typeface="Times New Roman" panose="02020603050405020304" pitchFamily="18" charset="0"/>
              <a:cs typeface="Times New Roman" panose="02020603050405020304" pitchFamily="18" charset="0"/>
            </a:rPr>
            <a:t>’ is generally defined as occurring in the first 6 months of life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b="1" kern="1200" dirty="0" smtClean="0">
              <a:latin typeface="Times New Roman" panose="02020603050405020304" pitchFamily="18" charset="0"/>
              <a:cs typeface="Times New Roman" panose="02020603050405020304" pitchFamily="18" charset="0"/>
            </a:rPr>
            <a:t>‘acquired</a:t>
          </a:r>
          <a:r>
            <a:rPr lang="en-US" sz="2000" kern="1200" dirty="0" smtClean="0">
              <a:latin typeface="Times New Roman" panose="02020603050405020304" pitchFamily="18" charset="0"/>
              <a:cs typeface="Times New Roman" panose="02020603050405020304" pitchFamily="18" charset="0"/>
            </a:rPr>
            <a:t>’ develops at any age thereafter.</a:t>
          </a:r>
          <a:endParaRPr lang="en-US" sz="2000" kern="1200" dirty="0">
            <a:latin typeface="Times New Roman" panose="02020603050405020304" pitchFamily="18" charset="0"/>
            <a:cs typeface="Times New Roman" panose="02020603050405020304" pitchFamily="18" charset="0"/>
          </a:endParaRPr>
        </a:p>
      </dsp:txBody>
      <dsp:txXfrm rot="-5400000">
        <a:off x="2973960" y="65102"/>
        <a:ext cx="8467230" cy="741512"/>
      </dsp:txXfrm>
    </dsp:sp>
    <dsp:sp modelId="{8A6D21B1-E776-4BBD-A129-47F339B07BF1}">
      <dsp:nvSpPr>
        <dsp:cNvPr id="0" name=""/>
        <dsp:cNvSpPr/>
      </dsp:nvSpPr>
      <dsp:spPr>
        <a:xfrm>
          <a:off x="559" y="2307"/>
          <a:ext cx="2973400" cy="8671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l"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   Onset of the deviation</a:t>
          </a:r>
          <a:endParaRPr lang="en-US" sz="2000" kern="1200" dirty="0">
            <a:latin typeface="Times New Roman" panose="02020603050405020304" pitchFamily="18" charset="0"/>
            <a:cs typeface="Times New Roman" panose="02020603050405020304" pitchFamily="18" charset="0"/>
          </a:endParaRPr>
        </a:p>
      </dsp:txBody>
      <dsp:txXfrm>
        <a:off x="42887" y="44635"/>
        <a:ext cx="2888744" cy="782444"/>
      </dsp:txXfrm>
    </dsp:sp>
    <dsp:sp modelId="{0011544D-2668-424F-BFB4-43E0A6B2B172}">
      <dsp:nvSpPr>
        <dsp:cNvPr id="0" name=""/>
        <dsp:cNvSpPr/>
      </dsp:nvSpPr>
      <dsp:spPr>
        <a:xfrm rot="5400000">
          <a:off x="6601505" y="-2649521"/>
          <a:ext cx="1261538" cy="850357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in </a:t>
          </a:r>
          <a:r>
            <a:rPr lang="en-US" sz="2000" b="1" kern="1200" dirty="0" smtClean="0">
              <a:latin typeface="Times New Roman" panose="02020603050405020304" pitchFamily="18" charset="0"/>
              <a:cs typeface="Times New Roman" panose="02020603050405020304" pitchFamily="18" charset="0"/>
            </a:rPr>
            <a:t>concomitant</a:t>
          </a:r>
          <a:r>
            <a:rPr lang="en-US" sz="2000" kern="1200" dirty="0" smtClean="0">
              <a:latin typeface="Times New Roman" panose="02020603050405020304" pitchFamily="18" charset="0"/>
              <a:cs typeface="Times New Roman" panose="02020603050405020304" pitchFamily="18" charset="0"/>
            </a:rPr>
            <a:t> deviation the variability of the angle of deviation is within 5 Δ in different horizontal gaze positions (almost always a constant angle)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in an </a:t>
          </a:r>
          <a:r>
            <a:rPr lang="en-US" sz="2000" b="1" kern="1200" dirty="0" err="1" smtClean="0">
              <a:latin typeface="Times New Roman" panose="02020603050405020304" pitchFamily="18" charset="0"/>
              <a:cs typeface="Times New Roman" panose="02020603050405020304" pitchFamily="18" charset="0"/>
            </a:rPr>
            <a:t>incomitant</a:t>
          </a:r>
          <a:r>
            <a:rPr lang="en-US" sz="2000" kern="1200" dirty="0" smtClean="0">
              <a:latin typeface="Times New Roman" panose="02020603050405020304" pitchFamily="18" charset="0"/>
              <a:cs typeface="Times New Roman" panose="02020603050405020304" pitchFamily="18" charset="0"/>
            </a:rPr>
            <a:t> deviation the angle differs in various positions of gaze as a result of abnormal innervation or restriction.</a:t>
          </a:r>
          <a:endParaRPr lang="en-US" sz="2000" kern="1200" dirty="0">
            <a:latin typeface="Times New Roman" panose="02020603050405020304" pitchFamily="18" charset="0"/>
            <a:cs typeface="Times New Roman" panose="02020603050405020304" pitchFamily="18" charset="0"/>
          </a:endParaRPr>
        </a:p>
      </dsp:txBody>
      <dsp:txXfrm rot="-5400000">
        <a:off x="2980488" y="1033079"/>
        <a:ext cx="8441991" cy="1138372"/>
      </dsp:txXfrm>
    </dsp:sp>
    <dsp:sp modelId="{706C0227-6DE8-47C6-84A5-E95A8B5BDC1B}">
      <dsp:nvSpPr>
        <dsp:cNvPr id="0" name=""/>
        <dsp:cNvSpPr/>
      </dsp:nvSpPr>
      <dsp:spPr>
        <a:xfrm>
          <a:off x="559" y="975972"/>
          <a:ext cx="2979927" cy="125258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      Amount of deviation in the different                                 fields of gaze </a:t>
          </a:r>
          <a:endParaRPr lang="en-US" sz="2000" kern="1200" dirty="0">
            <a:latin typeface="Times New Roman" panose="02020603050405020304" pitchFamily="18" charset="0"/>
            <a:cs typeface="Times New Roman" panose="02020603050405020304" pitchFamily="18" charset="0"/>
          </a:endParaRPr>
        </a:p>
      </dsp:txBody>
      <dsp:txXfrm>
        <a:off x="61705" y="1037118"/>
        <a:ext cx="2857635" cy="1130295"/>
      </dsp:txXfrm>
    </dsp:sp>
    <dsp:sp modelId="{F970697B-E35C-43F7-A8CC-D7E12E855AB7}">
      <dsp:nvSpPr>
        <dsp:cNvPr id="0" name=""/>
        <dsp:cNvSpPr/>
      </dsp:nvSpPr>
      <dsp:spPr>
        <a:xfrm rot="5400000">
          <a:off x="6455153" y="-1126095"/>
          <a:ext cx="1542486" cy="851804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smtClean="0">
              <a:latin typeface="Times New Roman" panose="02020603050405020304" pitchFamily="18" charset="0"/>
              <a:cs typeface="Times New Roman" panose="02020603050405020304" pitchFamily="18" charset="0"/>
            </a:rPr>
            <a:t>Horizonta</a:t>
          </a:r>
          <a:r>
            <a:rPr lang="en-US" sz="2000" kern="1200" dirty="0" smtClean="0">
              <a:latin typeface="Times New Roman" panose="02020603050405020304" pitchFamily="18" charset="0"/>
              <a:cs typeface="Times New Roman" panose="02020603050405020304" pitchFamily="18" charset="0"/>
            </a:rPr>
            <a:t>l (</a:t>
          </a:r>
          <a:r>
            <a:rPr lang="en-US" sz="2000" kern="1200" dirty="0" err="1" smtClean="0">
              <a:latin typeface="Times New Roman" panose="02020603050405020304" pitchFamily="18" charset="0"/>
              <a:cs typeface="Times New Roman" panose="02020603050405020304" pitchFamily="18" charset="0"/>
            </a:rPr>
            <a:t>Esotropia:eyes</a:t>
          </a:r>
          <a:r>
            <a:rPr lang="en-US" sz="2000" kern="1200" dirty="0" smtClean="0">
              <a:latin typeface="Times New Roman" panose="02020603050405020304" pitchFamily="18" charset="0"/>
              <a:cs typeface="Times New Roman" panose="02020603050405020304" pitchFamily="18" charset="0"/>
            </a:rPr>
            <a:t> deviate inward—nasally; </a:t>
          </a:r>
          <a:r>
            <a:rPr lang="en-US" sz="2000"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eyes deviate outward-temporally</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b="1" kern="1200" dirty="0" smtClean="0">
              <a:latin typeface="Times New Roman" panose="02020603050405020304" pitchFamily="18" charset="0"/>
              <a:cs typeface="Times New Roman" panose="02020603050405020304" pitchFamily="18" charset="0"/>
            </a:rPr>
            <a:t>Vertical (</a:t>
          </a:r>
          <a:r>
            <a:rPr lang="en-US" sz="2000" b="0" kern="1200" dirty="0" err="1" smtClean="0">
              <a:latin typeface="Times New Roman" panose="02020603050405020304" pitchFamily="18" charset="0"/>
              <a:cs typeface="Times New Roman" panose="02020603050405020304" pitchFamily="18" charset="0"/>
            </a:rPr>
            <a:t>Hypertropia</a:t>
          </a:r>
          <a:r>
            <a:rPr lang="en-US" sz="2000" b="0" kern="1200" dirty="0" smtClean="0">
              <a:latin typeface="Times New Roman" panose="02020603050405020304" pitchFamily="18" charset="0"/>
              <a:cs typeface="Times New Roman" panose="02020603050405020304" pitchFamily="18" charset="0"/>
            </a:rPr>
            <a:t>:  </a:t>
          </a:r>
          <a:r>
            <a:rPr lang="en-US" sz="2000" b="0" kern="1200" dirty="0" err="1" smtClean="0">
              <a:latin typeface="Times New Roman" panose="02020603050405020304" pitchFamily="18" charset="0"/>
              <a:cs typeface="Times New Roman" panose="02020603050405020304" pitchFamily="18" charset="0"/>
            </a:rPr>
            <a:t>Hypotropia</a:t>
          </a:r>
          <a:endParaRPr lang="en-US" sz="2000" b="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b="1" kern="1200" dirty="0" smtClean="0">
              <a:latin typeface="Times New Roman" panose="02020603050405020304" pitchFamily="18" charset="0"/>
              <a:cs typeface="Times New Roman" panose="02020603050405020304" pitchFamily="18" charset="0"/>
            </a:rPr>
            <a:t>Torsional </a:t>
          </a:r>
          <a:r>
            <a:rPr lang="en-US" sz="2000" b="0" kern="1200" dirty="0" smtClean="0">
              <a:latin typeface="Times New Roman" panose="02020603050405020304" pitchFamily="18" charset="0"/>
              <a:cs typeface="Times New Roman" panose="02020603050405020304" pitchFamily="18" charset="0"/>
            </a:rPr>
            <a:t>(</a:t>
          </a:r>
          <a:r>
            <a:rPr lang="en-US" sz="2000" b="0" kern="1200" dirty="0" err="1" smtClean="0">
              <a:latin typeface="Times New Roman" panose="02020603050405020304" pitchFamily="18" charset="0"/>
              <a:cs typeface="Times New Roman" panose="02020603050405020304" pitchFamily="18" charset="0"/>
            </a:rPr>
            <a:t>Cyclotropia</a:t>
          </a:r>
          <a:r>
            <a:rPr lang="en-US" sz="2000" b="0" kern="1200" dirty="0" smtClean="0">
              <a:latin typeface="Times New Roman" panose="02020603050405020304" pitchFamily="18" charset="0"/>
              <a:cs typeface="Times New Roman" panose="02020603050405020304" pitchFamily="18" charset="0"/>
            </a:rPr>
            <a:t>)</a:t>
          </a:r>
          <a:endParaRPr lang="en-US" sz="2000" b="0" kern="1200" dirty="0">
            <a:latin typeface="Times New Roman" panose="02020603050405020304" pitchFamily="18" charset="0"/>
            <a:cs typeface="Times New Roman" panose="02020603050405020304" pitchFamily="18" charset="0"/>
          </a:endParaRPr>
        </a:p>
      </dsp:txBody>
      <dsp:txXfrm rot="-5400000">
        <a:off x="2967375" y="2436981"/>
        <a:ext cx="8442744" cy="1391890"/>
      </dsp:txXfrm>
    </dsp:sp>
    <dsp:sp modelId="{E2407C91-AE9F-4A7C-A703-777DCCB702DF}">
      <dsp:nvSpPr>
        <dsp:cNvPr id="0" name=""/>
        <dsp:cNvSpPr/>
      </dsp:nvSpPr>
      <dsp:spPr>
        <a:xfrm>
          <a:off x="559" y="2335123"/>
          <a:ext cx="2966256" cy="164117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Direction of the deviation </a:t>
          </a:r>
          <a:endParaRPr lang="en-US" sz="2000" kern="1200" dirty="0">
            <a:latin typeface="Times New Roman" panose="02020603050405020304" pitchFamily="18" charset="0"/>
            <a:cs typeface="Times New Roman" panose="02020603050405020304" pitchFamily="18" charset="0"/>
          </a:endParaRPr>
        </a:p>
      </dsp:txBody>
      <dsp:txXfrm>
        <a:off x="80675" y="2415239"/>
        <a:ext cx="2806024" cy="1480945"/>
      </dsp:txXfrm>
    </dsp:sp>
    <dsp:sp modelId="{898BC96A-A99B-48CB-BD03-5058E2F28B92}">
      <dsp:nvSpPr>
        <dsp:cNvPr id="0" name=""/>
        <dsp:cNvSpPr/>
      </dsp:nvSpPr>
      <dsp:spPr>
        <a:xfrm rot="5400000">
          <a:off x="6701827" y="393163"/>
          <a:ext cx="1093279" cy="847135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smtClean="0">
              <a:latin typeface="Times New Roman" panose="02020603050405020304" pitchFamily="18" charset="0"/>
              <a:cs typeface="Times New Roman" panose="02020603050405020304" pitchFamily="18" charset="0"/>
            </a:rPr>
            <a:t>Monocular</a:t>
          </a:r>
          <a:r>
            <a:rPr lang="en-US" sz="2000" kern="1200" dirty="0" smtClean="0">
              <a:latin typeface="Times New Roman" panose="02020603050405020304" pitchFamily="18" charset="0"/>
              <a:cs typeface="Times New Roman" panose="02020603050405020304" pitchFamily="18" charset="0"/>
            </a:rPr>
            <a:t>: in which the fixating eye is always the same one, while the other eye is constantly deviated.</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b="1" kern="1200" dirty="0" smtClean="0">
              <a:latin typeface="Times New Roman" panose="02020603050405020304" pitchFamily="18" charset="0"/>
              <a:cs typeface="Times New Roman" panose="02020603050405020304" pitchFamily="18" charset="0"/>
            </a:rPr>
            <a:t>Alternating</a:t>
          </a:r>
          <a:r>
            <a:rPr lang="en-US" sz="2000" kern="1200" dirty="0" smtClean="0">
              <a:latin typeface="Times New Roman" panose="02020603050405020304" pitchFamily="18" charset="0"/>
              <a:cs typeface="Times New Roman" panose="02020603050405020304" pitchFamily="18" charset="0"/>
            </a:rPr>
            <a:t>: in which either of the eyes 'squints' at different times.</a:t>
          </a:r>
          <a:endParaRPr lang="en-US" sz="2000" kern="1200" dirty="0">
            <a:latin typeface="Times New Roman" panose="02020603050405020304" pitchFamily="18" charset="0"/>
            <a:cs typeface="Times New Roman" panose="02020603050405020304" pitchFamily="18" charset="0"/>
          </a:endParaRPr>
        </a:p>
      </dsp:txBody>
      <dsp:txXfrm rot="-5400000">
        <a:off x="3012790" y="4135570"/>
        <a:ext cx="8417986" cy="986541"/>
      </dsp:txXfrm>
    </dsp:sp>
    <dsp:sp modelId="{E449A15D-CEF1-4591-9E53-A85BC5492B1B}">
      <dsp:nvSpPr>
        <dsp:cNvPr id="0" name=""/>
        <dsp:cNvSpPr/>
      </dsp:nvSpPr>
      <dsp:spPr>
        <a:xfrm>
          <a:off x="559" y="4078389"/>
          <a:ext cx="3012230" cy="110090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Laterality of deviating eye</a:t>
          </a:r>
          <a:endParaRPr lang="en-US" sz="2000" kern="1200" dirty="0">
            <a:latin typeface="Times New Roman" panose="02020603050405020304" pitchFamily="18" charset="0"/>
            <a:cs typeface="Times New Roman" panose="02020603050405020304" pitchFamily="18" charset="0"/>
          </a:endParaRPr>
        </a:p>
      </dsp:txBody>
      <dsp:txXfrm>
        <a:off x="54301" y="4132131"/>
        <a:ext cx="2904746" cy="993419"/>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344C81-33A2-4170-B282-170507E6E5C8}">
      <dsp:nvSpPr>
        <dsp:cNvPr id="0" name=""/>
        <dsp:cNvSpPr/>
      </dsp:nvSpPr>
      <dsp:spPr>
        <a:xfrm>
          <a:off x="0" y="716"/>
          <a:ext cx="11388435" cy="4643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STRABISMUS: CONSTANT or INTERMITENT</a:t>
          </a:r>
          <a:endParaRPr lang="en-US" sz="2000" kern="1200" dirty="0">
            <a:latin typeface="Times New Roman" panose="02020603050405020304" pitchFamily="18" charset="0"/>
            <a:cs typeface="Times New Roman" panose="02020603050405020304" pitchFamily="18" charset="0"/>
          </a:endParaRPr>
        </a:p>
      </dsp:txBody>
      <dsp:txXfrm>
        <a:off x="22667" y="23383"/>
        <a:ext cx="11343101" cy="419009"/>
      </dsp:txXfrm>
    </dsp:sp>
    <dsp:sp modelId="{7E1451EA-F768-4E05-9CF8-5E5BED314E3F}">
      <dsp:nvSpPr>
        <dsp:cNvPr id="0" name=""/>
        <dsp:cNvSpPr/>
      </dsp:nvSpPr>
      <dsp:spPr>
        <a:xfrm>
          <a:off x="0" y="465060"/>
          <a:ext cx="11388435" cy="38429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1583" tIns="30480" rIns="170688" bIns="30480" numCol="1" spcCol="1270" anchor="t" anchorCtr="0">
          <a:noAutofit/>
        </a:bodyPr>
        <a:lstStyle/>
        <a:p>
          <a:pPr marL="228600" lvl="1" indent="-228600" algn="l" defTabSz="1066800">
            <a:lnSpc>
              <a:spcPct val="90000"/>
            </a:lnSpc>
            <a:spcBef>
              <a:spcPct val="0"/>
            </a:spcBef>
            <a:spcAft>
              <a:spcPct val="20000"/>
            </a:spcAft>
            <a:buChar char="••"/>
          </a:pPr>
          <a:r>
            <a:rPr lang="en-US" sz="2400" kern="1200" dirty="0" smtClean="0">
              <a:latin typeface="Times New Roman" panose="02020603050405020304" pitchFamily="18" charset="0"/>
              <a:cs typeface="Times New Roman" panose="02020603050405020304" pitchFamily="18" charset="0"/>
            </a:rPr>
            <a:t>Strabismus can be classified as either </a:t>
          </a:r>
          <a:r>
            <a:rPr lang="en-US" sz="2400" b="1" u="sng" kern="1200" dirty="0" smtClean="0">
              <a:latin typeface="Times New Roman" panose="02020603050405020304" pitchFamily="18" charset="0"/>
              <a:cs typeface="Times New Roman" panose="02020603050405020304" pitchFamily="18" charset="0"/>
            </a:rPr>
            <a:t>constan</a:t>
          </a:r>
          <a:r>
            <a:rPr lang="en-US" sz="2400" b="1" kern="1200" dirty="0" smtClean="0">
              <a:latin typeface="Times New Roman" panose="02020603050405020304" pitchFamily="18" charset="0"/>
              <a:cs typeface="Times New Roman" panose="02020603050405020304" pitchFamily="18" charset="0"/>
            </a:rPr>
            <a:t>t</a:t>
          </a:r>
          <a:r>
            <a:rPr lang="en-US" sz="2400" kern="1200" dirty="0" smtClean="0">
              <a:latin typeface="Times New Roman" panose="02020603050405020304" pitchFamily="18" charset="0"/>
              <a:cs typeface="Times New Roman" panose="02020603050405020304" pitchFamily="18" charset="0"/>
            </a:rPr>
            <a:t>, if present all the time and under all circumstances, or </a:t>
          </a:r>
          <a:r>
            <a:rPr lang="en-US" sz="2400" b="1" u="sng" kern="1200" dirty="0" smtClean="0">
              <a:latin typeface="Times New Roman" panose="02020603050405020304" pitchFamily="18" charset="0"/>
              <a:cs typeface="Times New Roman" panose="02020603050405020304" pitchFamily="18" charset="0"/>
            </a:rPr>
            <a:t>intermittent</a:t>
          </a:r>
          <a:r>
            <a:rPr lang="en-US" sz="2400" kern="1200" dirty="0" smtClean="0">
              <a:latin typeface="Times New Roman" panose="02020603050405020304" pitchFamily="18" charset="0"/>
              <a:cs typeface="Times New Roman" panose="02020603050405020304" pitchFamily="18" charset="0"/>
            </a:rPr>
            <a:t>, if present only sometimes. </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20000"/>
            </a:spcAft>
            <a:buChar char="••"/>
          </a:pPr>
          <a:r>
            <a:rPr lang="en-US" sz="2400" kern="1200" dirty="0" smtClean="0">
              <a:latin typeface="Times New Roman" panose="02020603050405020304" pitchFamily="18" charset="0"/>
              <a:cs typeface="Times New Roman" panose="02020603050405020304" pitchFamily="18" charset="0"/>
            </a:rPr>
            <a:t>Some cases of strabismus are intermittent in the sense that patients have coordinated binocular vision most of the time, but when the visual system or general well-being is under stress, the strabismus occurs. </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20000"/>
            </a:spcAft>
            <a:buChar char="••"/>
          </a:pPr>
          <a:r>
            <a:rPr lang="en-US" sz="2400" kern="1200" dirty="0" smtClean="0">
              <a:latin typeface="Times New Roman" panose="02020603050405020304" pitchFamily="18" charset="0"/>
              <a:cs typeface="Times New Roman" panose="02020603050405020304" pitchFamily="18" charset="0"/>
            </a:rPr>
            <a:t>In some cases, an intermittent strabismus will develop into a constant strabismus if left untreated, but in others it remains intermittent. </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20000"/>
            </a:spcAft>
            <a:buChar char="••"/>
          </a:pPr>
          <a:r>
            <a:rPr lang="en-US" sz="2400" kern="1200" dirty="0" smtClean="0">
              <a:latin typeface="Times New Roman" panose="02020603050405020304" pitchFamily="18" charset="0"/>
              <a:cs typeface="Times New Roman" panose="02020603050405020304" pitchFamily="18" charset="0"/>
            </a:rPr>
            <a:t>In the case of intermittent strabismus, it is useful to enquire about the proportion of time the strabismus is present. This can be highly variable. A patient who has binocular vision for most of the time may have a better prognosis.</a:t>
          </a:r>
          <a:endParaRPr lang="en-US" sz="2400" kern="1200" dirty="0">
            <a:latin typeface="Times New Roman" panose="02020603050405020304" pitchFamily="18" charset="0"/>
            <a:cs typeface="Times New Roman" panose="02020603050405020304" pitchFamily="18" charset="0"/>
          </a:endParaRPr>
        </a:p>
      </dsp:txBody>
      <dsp:txXfrm>
        <a:off x="0" y="465060"/>
        <a:ext cx="11388435" cy="3842986"/>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07C4B64-5CD0-4D32-8FB7-202AE7859787}">
      <dsp:nvSpPr>
        <dsp:cNvPr id="0" name=""/>
        <dsp:cNvSpPr/>
      </dsp:nvSpPr>
      <dsp:spPr>
        <a:xfrm rot="5400000">
          <a:off x="6012312" y="-3716518"/>
          <a:ext cx="1629931" cy="911838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Times New Roman" panose="02020603050405020304" pitchFamily="18" charset="0"/>
              <a:cs typeface="Times New Roman" panose="02020603050405020304" pitchFamily="18" charset="0"/>
            </a:rPr>
            <a:t>Latent (</a:t>
          </a:r>
          <a:r>
            <a:rPr lang="en-US" sz="2400" kern="1200" dirty="0" err="1" smtClean="0">
              <a:latin typeface="Times New Roman" panose="02020603050405020304" pitchFamily="18" charset="0"/>
              <a:cs typeface="Times New Roman" panose="02020603050405020304" pitchFamily="18" charset="0"/>
            </a:rPr>
            <a:t>phoria</a:t>
          </a:r>
          <a:r>
            <a:rPr lang="en-US" sz="2400" kern="1200" dirty="0" smtClean="0">
              <a:latin typeface="Times New Roman" panose="02020603050405020304" pitchFamily="18" charset="0"/>
              <a:cs typeface="Times New Roman" panose="02020603050405020304" pitchFamily="18" charset="0"/>
            </a:rPr>
            <a:t>) </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anose="02020603050405020304" pitchFamily="18" charset="0"/>
              <a:cs typeface="Times New Roman" panose="02020603050405020304" pitchFamily="18" charset="0"/>
            </a:rPr>
            <a:t>Intermittent, both of which are based on fusional or binocular capabilities of the individual </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anose="02020603050405020304" pitchFamily="18" charset="0"/>
              <a:cs typeface="Times New Roman" panose="02020603050405020304" pitchFamily="18" charset="0"/>
            </a:rPr>
            <a:t>Constant (</a:t>
          </a:r>
          <a:r>
            <a:rPr lang="en-US" sz="2400" kern="1200" dirty="0" err="1" smtClean="0">
              <a:latin typeface="Times New Roman" panose="02020603050405020304" pitchFamily="18" charset="0"/>
              <a:cs typeface="Times New Roman" panose="02020603050405020304" pitchFamily="18" charset="0"/>
            </a:rPr>
            <a:t>tropia</a:t>
          </a:r>
          <a:r>
            <a:rPr lang="en-US" sz="2400" kern="1200" dirty="0" smtClean="0">
              <a:latin typeface="Times New Roman" panose="02020603050405020304" pitchFamily="18" charset="0"/>
              <a:cs typeface="Times New Roman" panose="02020603050405020304" pitchFamily="18" charset="0"/>
            </a:rPr>
            <a:t>).</a:t>
          </a:r>
          <a:endParaRPr lang="en-US" sz="2400" kern="1200" dirty="0">
            <a:latin typeface="Times New Roman" panose="02020603050405020304" pitchFamily="18" charset="0"/>
            <a:cs typeface="Times New Roman" panose="02020603050405020304" pitchFamily="18" charset="0"/>
          </a:endParaRPr>
        </a:p>
      </dsp:txBody>
      <dsp:txXfrm rot="-5400000">
        <a:off x="2268086" y="107275"/>
        <a:ext cx="9038818" cy="1470797"/>
      </dsp:txXfrm>
    </dsp:sp>
    <dsp:sp modelId="{88142651-3B61-4D74-8ED8-5EE0D0BD0578}">
      <dsp:nvSpPr>
        <dsp:cNvPr id="0" name=""/>
        <dsp:cNvSpPr/>
      </dsp:nvSpPr>
      <dsp:spPr>
        <a:xfrm>
          <a:off x="1964" y="119877"/>
          <a:ext cx="2266120" cy="144559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The deviation can be: </a:t>
          </a:r>
          <a:endParaRPr lang="en-US" sz="2400" kern="1200" dirty="0">
            <a:latin typeface="Times New Roman" panose="02020603050405020304" pitchFamily="18" charset="0"/>
            <a:cs typeface="Times New Roman" panose="02020603050405020304" pitchFamily="18" charset="0"/>
          </a:endParaRPr>
        </a:p>
      </dsp:txBody>
      <dsp:txXfrm>
        <a:off x="72532" y="190445"/>
        <a:ext cx="2124984" cy="1304456"/>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5A3250-07C4-473B-AA89-2A44CF255F1D}">
      <dsp:nvSpPr>
        <dsp:cNvPr id="0" name=""/>
        <dsp:cNvSpPr/>
      </dsp:nvSpPr>
      <dsp:spPr>
        <a:xfrm rot="5400000">
          <a:off x="6008507" y="-3316367"/>
          <a:ext cx="2191783" cy="895539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The position of the eyeball is assessed based on the judgment of the position of the corneal light reflex (This test is very suitable for small children)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Shine the light from a distance of 50cm in between the patient’s eye at the midline. </a:t>
          </a:r>
          <a:r>
            <a:rPr lang="en-US" sz="2000" u="sng" kern="1200" dirty="0" smtClean="0">
              <a:latin typeface="Times New Roman" panose="02020603050405020304" pitchFamily="18" charset="0"/>
              <a:cs typeface="Times New Roman" panose="02020603050405020304" pitchFamily="18" charset="0"/>
            </a:rPr>
            <a:t>Observe the position of the corneal light reflex in both eyes</a:t>
          </a:r>
          <a:r>
            <a:rPr lang="en-US" sz="2000" kern="1200" dirty="0" smtClean="0">
              <a:latin typeface="Times New Roman" panose="02020603050405020304" pitchFamily="18" charset="0"/>
              <a:cs typeface="Times New Roman" panose="02020603050405020304" pitchFamily="18" charset="0"/>
            </a:rPr>
            <a:t>.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In the case of the normal fixating eyes, it will be located centrally to the pupil center but will be located somewhere else (depending on the magnitude and direction) in cases of strabismus.</a:t>
          </a:r>
          <a:endParaRPr lang="en-US" sz="2000" kern="1200" dirty="0">
            <a:latin typeface="Times New Roman" panose="02020603050405020304" pitchFamily="18" charset="0"/>
            <a:cs typeface="Times New Roman" panose="02020603050405020304" pitchFamily="18" charset="0"/>
          </a:endParaRPr>
        </a:p>
      </dsp:txBody>
      <dsp:txXfrm rot="-5400000">
        <a:off x="2626703" y="172431"/>
        <a:ext cx="8848397" cy="1977795"/>
      </dsp:txXfrm>
    </dsp:sp>
    <dsp:sp modelId="{A958948B-9DBD-40FE-B342-250A68353A9F}">
      <dsp:nvSpPr>
        <dsp:cNvPr id="0" name=""/>
        <dsp:cNvSpPr/>
      </dsp:nvSpPr>
      <dsp:spPr>
        <a:xfrm>
          <a:off x="303" y="1134"/>
          <a:ext cx="2626399" cy="23203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Hirschberg test                (Corneal light reflex)</a:t>
          </a:r>
          <a:endParaRPr lang="en-US" sz="2400" kern="1200" dirty="0">
            <a:latin typeface="Times New Roman" panose="02020603050405020304" pitchFamily="18" charset="0"/>
            <a:cs typeface="Times New Roman" panose="02020603050405020304" pitchFamily="18" charset="0"/>
          </a:endParaRPr>
        </a:p>
      </dsp:txBody>
      <dsp:txXfrm>
        <a:off x="113575" y="114406"/>
        <a:ext cx="2399855" cy="2093844"/>
      </dsp:txXfrm>
    </dsp:sp>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5FADA73-E698-490A-9F02-ACA2B039E530}">
      <dsp:nvSpPr>
        <dsp:cNvPr id="0" name=""/>
        <dsp:cNvSpPr/>
      </dsp:nvSpPr>
      <dsp:spPr>
        <a:xfrm>
          <a:off x="0" y="1360"/>
          <a:ext cx="4928756" cy="8798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Interpretation</a:t>
          </a:r>
          <a:endParaRPr lang="en-US" sz="2000" kern="1200" dirty="0">
            <a:latin typeface="Times New Roman" panose="02020603050405020304" pitchFamily="18" charset="0"/>
            <a:cs typeface="Times New Roman" panose="02020603050405020304" pitchFamily="18" charset="0"/>
          </a:endParaRPr>
        </a:p>
      </dsp:txBody>
      <dsp:txXfrm>
        <a:off x="42950" y="44310"/>
        <a:ext cx="4842856" cy="793940"/>
      </dsp:txXfrm>
    </dsp:sp>
    <dsp:sp modelId="{CB41F509-483C-4EEA-B9E6-3B3FC6C16AA9}">
      <dsp:nvSpPr>
        <dsp:cNvPr id="0" name=""/>
        <dsp:cNvSpPr/>
      </dsp:nvSpPr>
      <dsp:spPr>
        <a:xfrm>
          <a:off x="0" y="881200"/>
          <a:ext cx="4928756" cy="297679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6488"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Every 1 mm displacement of the light reflex from proper position is estimated to represent 7° degrees on a round globe and equal to 15 prism diopters of deviation.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reflex at the edge of the pupil: 15° (30PD)</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midway between the edge of the pupil and the limbus: 30° (60PD)</a:t>
          </a: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light reflex at the limbus: 45°(90PD)</a:t>
          </a:r>
        </a:p>
      </dsp:txBody>
      <dsp:txXfrm>
        <a:off x="0" y="881200"/>
        <a:ext cx="4928756" cy="2976793"/>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D0F031-13B5-4BC0-8728-3968DE14CB50}">
      <dsp:nvSpPr>
        <dsp:cNvPr id="0" name=""/>
        <dsp:cNvSpPr/>
      </dsp:nvSpPr>
      <dsp:spPr>
        <a:xfrm>
          <a:off x="0" y="1047"/>
          <a:ext cx="5999016" cy="6517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 SUPERIOR, INFERIOR, MEDIAL, LATERAL RECTI  MUSCLE</a:t>
          </a:r>
          <a:endParaRPr lang="en-US" sz="1600" kern="1200" dirty="0">
            <a:latin typeface="Times New Roman" pitchFamily="18" charset="0"/>
            <a:cs typeface="Times New Roman" pitchFamily="18" charset="0"/>
          </a:endParaRPr>
        </a:p>
      </dsp:txBody>
      <dsp:txXfrm>
        <a:off x="31815" y="32862"/>
        <a:ext cx="5935386" cy="588095"/>
      </dsp:txXfrm>
    </dsp:sp>
    <dsp:sp modelId="{0D331270-DB6C-4441-AB08-E8FF089A475A}">
      <dsp:nvSpPr>
        <dsp:cNvPr id="0" name=""/>
        <dsp:cNvSpPr/>
      </dsp:nvSpPr>
      <dsp:spPr>
        <a:xfrm>
          <a:off x="0" y="652772"/>
          <a:ext cx="5999016" cy="14035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46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Apex of the orbit: </a:t>
          </a:r>
          <a:r>
            <a:rPr lang="en-US" sz="1800" kern="1200" dirty="0" err="1" smtClean="0">
              <a:latin typeface="Times New Roman" pitchFamily="18" charset="0"/>
              <a:cs typeface="Times New Roman" pitchFamily="18" charset="0"/>
            </a:rPr>
            <a:t>Anulus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tendineus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communis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Zinni</a:t>
          </a:r>
          <a:r>
            <a:rPr lang="en-US" sz="1800" kern="1200" dirty="0" smtClean="0">
              <a:latin typeface="Times New Roman" pitchFamily="18" charset="0"/>
              <a:cs typeface="Times New Roman" pitchFamily="18" charset="0"/>
            </a:rPr>
            <a:t>) </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Muscle length</a:t>
          </a:r>
          <a:r>
            <a:rPr lang="sr-Cyrl-CS" sz="1800" kern="1200" dirty="0" smtClean="0">
              <a:latin typeface="Times New Roman" pitchFamily="18" charset="0"/>
              <a:cs typeface="Times New Roman" pitchFamily="18" charset="0"/>
            </a:rPr>
            <a:t> 40</a:t>
          </a:r>
          <a:r>
            <a:rPr lang="sr-Latn-CS" sz="1800" kern="1200" dirty="0" smtClean="0">
              <a:latin typeface="Times New Roman" pitchFamily="18" charset="0"/>
              <a:cs typeface="Times New Roman" pitchFamily="18" charset="0"/>
            </a:rPr>
            <a:t>mm</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m.r</a:t>
          </a:r>
          <a:r>
            <a:rPr lang="en-US" sz="1800" kern="1200" dirty="0" smtClean="0">
              <a:latin typeface="Times New Roman" pitchFamily="18" charset="0"/>
              <a:cs typeface="Times New Roman" pitchFamily="18" charset="0"/>
            </a:rPr>
            <a:t>. sup 41mm)</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Are inserted in front of equator</a:t>
          </a:r>
          <a:r>
            <a:rPr lang="sr-Cyrl-CS" sz="1800"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(spiral of </a:t>
          </a:r>
          <a:r>
            <a:rPr lang="sr-Latn-CS" sz="1800" b="1" i="1" kern="1200" dirty="0" smtClean="0">
              <a:latin typeface="Times New Roman" pitchFamily="18" charset="0"/>
              <a:cs typeface="Times New Roman" pitchFamily="18" charset="0"/>
            </a:rPr>
            <a:t>Tillaux</a:t>
          </a:r>
          <a:r>
            <a:rPr lang="en-US" sz="1800" b="1" i="1" kern="1200" dirty="0" smtClean="0">
              <a:latin typeface="Times New Roman" pitchFamily="18" charset="0"/>
              <a:cs typeface="Times New Roman" pitchFamily="18" charset="0"/>
            </a:rPr>
            <a:t>)</a:t>
          </a:r>
          <a:r>
            <a:rPr lang="sr-Cyrl-CS" sz="1800" kern="1200" dirty="0" smtClean="0">
              <a:latin typeface="Times New Roman" pitchFamily="18" charset="0"/>
              <a:cs typeface="Times New Roman" pitchFamily="18" charset="0"/>
            </a:rPr>
            <a:t> </a:t>
          </a:r>
          <a:endParaRPr lang="en-US" sz="1800" kern="1200" dirty="0">
            <a:latin typeface="Times New Roman" pitchFamily="18" charset="0"/>
            <a:cs typeface="Times New Roman" pitchFamily="18" charset="0"/>
          </a:endParaRPr>
        </a:p>
      </dsp:txBody>
      <dsp:txXfrm>
        <a:off x="0" y="652772"/>
        <a:ext cx="5999016" cy="1403580"/>
      </dsp:txXfrm>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52CD7B-7471-419F-968A-2A5C8FEF0DD9}">
      <dsp:nvSpPr>
        <dsp:cNvPr id="0" name=""/>
        <dsp:cNvSpPr/>
      </dsp:nvSpPr>
      <dsp:spPr>
        <a:xfrm>
          <a:off x="0" y="2691"/>
          <a:ext cx="11748655" cy="10262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anose="02020603050405020304" pitchFamily="18" charset="0"/>
              <a:cs typeface="Times New Roman" panose="02020603050405020304" pitchFamily="18" charset="0"/>
            </a:rPr>
            <a:t>Cover- uncover test: is a critical component to understanding how a patient's eyes move and team. It </a:t>
          </a:r>
          <a:r>
            <a:rPr lang="en-US" sz="2400" kern="1200" dirty="0" smtClean="0">
              <a:latin typeface="Times New Roman" panose="02020603050405020304" pitchFamily="18" charset="0"/>
              <a:cs typeface="Times New Roman" panose="02020603050405020304" pitchFamily="18" charset="0"/>
            </a:rPr>
            <a:t>is a measurement of eye posture (or eye alignment): </a:t>
          </a:r>
          <a:r>
            <a:rPr lang="en-US" sz="2400" i="1" u="sng" kern="1200" dirty="0" smtClean="0">
              <a:latin typeface="Times New Roman" panose="02020603050405020304" pitchFamily="18" charset="0"/>
              <a:cs typeface="Times New Roman" panose="02020603050405020304" pitchFamily="18" charset="0"/>
            </a:rPr>
            <a:t>two steps </a:t>
          </a:r>
          <a:endParaRPr lang="en-US" sz="2400" i="1" u="sng" kern="1200" dirty="0">
            <a:latin typeface="Times New Roman" panose="02020603050405020304" pitchFamily="18" charset="0"/>
            <a:cs typeface="Times New Roman" panose="02020603050405020304" pitchFamily="18" charset="0"/>
          </a:endParaRPr>
        </a:p>
      </dsp:txBody>
      <dsp:txXfrm>
        <a:off x="50099" y="52790"/>
        <a:ext cx="11648457" cy="926090"/>
      </dsp:txXfrm>
    </dsp:sp>
    <dsp:sp modelId="{DAFC8CB2-87D4-43F3-8BA5-6973809349B2}">
      <dsp:nvSpPr>
        <dsp:cNvPr id="0" name=""/>
        <dsp:cNvSpPr/>
      </dsp:nvSpPr>
      <dsp:spPr>
        <a:xfrm>
          <a:off x="0" y="1028979"/>
          <a:ext cx="11748655" cy="221923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02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First, the clinician covers an eye with a hand or paddle and looks for movement of the fellow eye.  The cover paddle is then removed, and the clinician looks for movement of the previously covered eye. This step is called the </a:t>
          </a:r>
          <a:r>
            <a:rPr lang="en-US" sz="2000" b="1" i="1" u="sng" kern="1200" dirty="0" smtClean="0">
              <a:latin typeface="Times New Roman" panose="02020603050405020304" pitchFamily="18" charset="0"/>
              <a:cs typeface="Times New Roman" panose="02020603050405020304" pitchFamily="18" charset="0"/>
            </a:rPr>
            <a:t>cover-uncover test</a:t>
          </a:r>
          <a:r>
            <a:rPr lang="en-US" sz="2000" kern="1200" dirty="0" smtClean="0">
              <a:latin typeface="Times New Roman" panose="02020603050405020304" pitchFamily="18" charset="0"/>
              <a:cs typeface="Times New Roman" panose="02020603050405020304" pitchFamily="18" charset="0"/>
            </a:rPr>
            <a:t>.</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second step is called the </a:t>
          </a:r>
          <a:r>
            <a:rPr lang="en-US" sz="2000" b="1" i="1" u="sng" kern="1200" dirty="0" smtClean="0">
              <a:latin typeface="Times New Roman" panose="02020603050405020304" pitchFamily="18" charset="0"/>
              <a:cs typeface="Times New Roman" panose="02020603050405020304" pitchFamily="18" charset="0"/>
            </a:rPr>
            <a:t>alternating cover test</a:t>
          </a:r>
          <a:r>
            <a:rPr lang="en-US" sz="2000" kern="1200" dirty="0" smtClean="0">
              <a:latin typeface="Times New Roman" panose="02020603050405020304" pitchFamily="18" charset="0"/>
              <a:cs typeface="Times New Roman" panose="02020603050405020304" pitchFamily="18" charset="0"/>
            </a:rPr>
            <a:t>. Here the clinician covers an eye and moves the paddle to the next eye. While moving the paddle back-and-forth, the clinician is looking for subtle movement of each eye. The alternative cover test described here is again looking for very small </a:t>
          </a:r>
          <a:r>
            <a:rPr lang="en-US" sz="2000" kern="1200" dirty="0" err="1" smtClean="0">
              <a:latin typeface="Times New Roman" panose="02020603050405020304" pitchFamily="18" charset="0"/>
              <a:cs typeface="Times New Roman" panose="02020603050405020304" pitchFamily="18" charset="0"/>
            </a:rPr>
            <a:t>phoric</a:t>
          </a:r>
          <a:r>
            <a:rPr lang="en-US" sz="2000" kern="1200" dirty="0" smtClean="0">
              <a:latin typeface="Times New Roman" panose="02020603050405020304" pitchFamily="18" charset="0"/>
              <a:cs typeface="Times New Roman" panose="02020603050405020304" pitchFamily="18" charset="0"/>
            </a:rPr>
            <a:t> misalignment.</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cover test is commonly performed at distance (6m) and at near (40cm), though in some cases the cover test is performed in multiple positions of gaze</a:t>
          </a:r>
          <a:endParaRPr lang="en-US" sz="2000" kern="1200" dirty="0">
            <a:latin typeface="Times New Roman" panose="02020603050405020304" pitchFamily="18" charset="0"/>
            <a:cs typeface="Times New Roman" panose="02020603050405020304" pitchFamily="18" charset="0"/>
          </a:endParaRPr>
        </a:p>
      </dsp:txBody>
      <dsp:txXfrm>
        <a:off x="0" y="1028979"/>
        <a:ext cx="11748655" cy="2219239"/>
      </dsp:txXfrm>
    </dsp:sp>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9E416AA-E308-4CC9-B07E-B2432F06A971}">
      <dsp:nvSpPr>
        <dsp:cNvPr id="0" name=""/>
        <dsp:cNvSpPr/>
      </dsp:nvSpPr>
      <dsp:spPr>
        <a:xfrm>
          <a:off x="0" y="0"/>
          <a:ext cx="4710545" cy="1029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The prism cover test </a:t>
          </a:r>
          <a:endParaRPr lang="en-US" sz="2000" kern="1200" dirty="0">
            <a:latin typeface="Times New Roman" panose="02020603050405020304" pitchFamily="18" charset="0"/>
            <a:cs typeface="Times New Roman" panose="02020603050405020304" pitchFamily="18" charset="0"/>
          </a:endParaRPr>
        </a:p>
      </dsp:txBody>
      <dsp:txXfrm>
        <a:off x="50261" y="50261"/>
        <a:ext cx="4610023" cy="929078"/>
      </dsp:txXfrm>
    </dsp:sp>
    <dsp:sp modelId="{74D5DC27-D3DE-4A8F-A0F6-98EE9B9CAB39}">
      <dsp:nvSpPr>
        <dsp:cNvPr id="0" name=""/>
        <dsp:cNvSpPr/>
      </dsp:nvSpPr>
      <dsp:spPr>
        <a:xfrm>
          <a:off x="0" y="1037145"/>
          <a:ext cx="4710545" cy="222007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956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is similar to the alternate cover test, with the </a:t>
          </a:r>
          <a:r>
            <a:rPr lang="en-US" sz="2000" u="sng" kern="1200" dirty="0" smtClean="0">
              <a:latin typeface="Times New Roman" panose="02020603050405020304" pitchFamily="18" charset="0"/>
              <a:cs typeface="Times New Roman" panose="02020603050405020304" pitchFamily="18" charset="0"/>
            </a:rPr>
            <a:t>addition of a prism </a:t>
          </a:r>
          <a:r>
            <a:rPr lang="en-US" sz="2000" kern="1200" dirty="0" smtClean="0">
              <a:latin typeface="Times New Roman" panose="02020603050405020304" pitchFamily="18" charset="0"/>
              <a:cs typeface="Times New Roman" panose="02020603050405020304" pitchFamily="18" charset="0"/>
            </a:rPr>
            <a:t>held over one eye The magnitude of a </a:t>
          </a:r>
          <a:r>
            <a:rPr lang="en-US" sz="2000" kern="1200" dirty="0" err="1" smtClean="0">
              <a:latin typeface="Times New Roman" panose="02020603050405020304" pitchFamily="18" charset="0"/>
              <a:cs typeface="Times New Roman" panose="02020603050405020304" pitchFamily="18" charset="0"/>
            </a:rPr>
            <a:t>phoria</a:t>
          </a:r>
          <a:r>
            <a:rPr lang="en-US" sz="2000" kern="1200" dirty="0" smtClean="0">
              <a:latin typeface="Times New Roman" panose="02020603050405020304" pitchFamily="18" charset="0"/>
              <a:cs typeface="Times New Roman" panose="02020603050405020304" pitchFamily="18" charset="0"/>
            </a:rPr>
            <a:t> or </a:t>
          </a:r>
          <a:r>
            <a:rPr lang="en-US" sz="2000" kern="1200" dirty="0" err="1" smtClean="0">
              <a:latin typeface="Times New Roman" panose="02020603050405020304" pitchFamily="18" charset="0"/>
              <a:cs typeface="Times New Roman" panose="02020603050405020304" pitchFamily="18" charset="0"/>
            </a:rPr>
            <a:t>tropia</a:t>
          </a:r>
          <a:r>
            <a:rPr lang="en-US" sz="2000" kern="1200" dirty="0" smtClean="0">
              <a:latin typeface="Times New Roman" panose="02020603050405020304" pitchFamily="18" charset="0"/>
              <a:cs typeface="Times New Roman" panose="02020603050405020304" pitchFamily="18" charset="0"/>
            </a:rPr>
            <a:t> (strabismus) is often graded with prism lenses to estimate how much prism is needed to stop (to neutralize) the eye from moving during the cover test.</a:t>
          </a:r>
          <a:endParaRPr lang="en-US" sz="2000" u="sng"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endParaRPr lang="en-US" sz="2000" kern="1200" dirty="0">
            <a:latin typeface="Times New Roman" panose="02020603050405020304" pitchFamily="18" charset="0"/>
            <a:cs typeface="Times New Roman" panose="02020603050405020304" pitchFamily="18" charset="0"/>
          </a:endParaRPr>
        </a:p>
      </dsp:txBody>
      <dsp:txXfrm>
        <a:off x="0" y="1037145"/>
        <a:ext cx="4710545" cy="2220075"/>
      </dsp:txXfrm>
    </dsp:sp>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1296A19-884E-48D8-8F94-8781F706DE13}">
      <dsp:nvSpPr>
        <dsp:cNvPr id="0" name=""/>
        <dsp:cNvSpPr/>
      </dsp:nvSpPr>
      <dsp:spPr>
        <a:xfrm>
          <a:off x="4899" y="26143"/>
          <a:ext cx="6631428" cy="32605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Cover-uncover test</a:t>
          </a:r>
          <a:endParaRPr lang="en-US" sz="2400" kern="1200" dirty="0">
            <a:latin typeface="Times New Roman" panose="02020603050405020304" pitchFamily="18" charset="0"/>
            <a:cs typeface="Times New Roman" panose="02020603050405020304" pitchFamily="18" charset="0"/>
          </a:endParaRPr>
        </a:p>
      </dsp:txBody>
      <dsp:txXfrm>
        <a:off x="14449" y="35693"/>
        <a:ext cx="6612328" cy="306955"/>
      </dsp:txXfrm>
    </dsp:sp>
    <dsp:sp modelId="{B96EC2C9-34EB-4FAC-A837-0EB040C4847F}">
      <dsp:nvSpPr>
        <dsp:cNvPr id="0" name=""/>
        <dsp:cNvSpPr/>
      </dsp:nvSpPr>
      <dsp:spPr>
        <a:xfrm>
          <a:off x="44007" y="449471"/>
          <a:ext cx="3182067" cy="32605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TROPIA</a:t>
          </a:r>
          <a:endParaRPr lang="en-US" sz="2000" kern="1200" dirty="0">
            <a:latin typeface="Times New Roman" panose="02020603050405020304" pitchFamily="18" charset="0"/>
            <a:cs typeface="Times New Roman" panose="02020603050405020304" pitchFamily="18" charset="0"/>
          </a:endParaRPr>
        </a:p>
      </dsp:txBody>
      <dsp:txXfrm>
        <a:off x="53557" y="459021"/>
        <a:ext cx="3162967" cy="306955"/>
      </dsp:txXfrm>
    </dsp:sp>
    <dsp:sp modelId="{76141428-223A-47E9-809E-BDE23170E9C9}">
      <dsp:nvSpPr>
        <dsp:cNvPr id="0" name=""/>
        <dsp:cNvSpPr/>
      </dsp:nvSpPr>
      <dsp:spPr>
        <a:xfrm>
          <a:off x="3451810" y="477179"/>
          <a:ext cx="3182067" cy="326055"/>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PHORIA</a:t>
          </a:r>
          <a:endParaRPr lang="en-US" sz="2000" kern="1200" dirty="0">
            <a:latin typeface="Times New Roman" panose="02020603050405020304" pitchFamily="18" charset="0"/>
            <a:cs typeface="Times New Roman" panose="02020603050405020304" pitchFamily="18" charset="0"/>
          </a:endParaRPr>
        </a:p>
      </dsp:txBody>
      <dsp:txXfrm>
        <a:off x="3461360" y="486729"/>
        <a:ext cx="3162967" cy="306955"/>
      </dsp:txXfrm>
    </dsp:sp>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8E948D-5C50-4229-9F12-F0E0209D61B5}">
      <dsp:nvSpPr>
        <dsp:cNvPr id="0" name=""/>
        <dsp:cNvSpPr/>
      </dsp:nvSpPr>
      <dsp:spPr>
        <a:xfrm rot="5400000">
          <a:off x="7150204" y="-4033913"/>
          <a:ext cx="612526" cy="870727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the same magnitude in all positions of gaze (strabismus in childhood)</a:t>
          </a:r>
          <a:endParaRPr lang="en-US" sz="2000" kern="1200" dirty="0">
            <a:latin typeface="Times New Roman" panose="02020603050405020304" pitchFamily="18" charset="0"/>
            <a:cs typeface="Times New Roman" panose="02020603050405020304" pitchFamily="18" charset="0"/>
          </a:endParaRPr>
        </a:p>
      </dsp:txBody>
      <dsp:txXfrm rot="-5400000">
        <a:off x="3102830" y="43362"/>
        <a:ext cx="8677375" cy="552724"/>
      </dsp:txXfrm>
    </dsp:sp>
    <dsp:sp modelId="{ABBDE7DB-0AD7-4133-9A0D-48DCA8C4A346}">
      <dsp:nvSpPr>
        <dsp:cNvPr id="0" name=""/>
        <dsp:cNvSpPr/>
      </dsp:nvSpPr>
      <dsp:spPr>
        <a:xfrm>
          <a:off x="581" y="60"/>
          <a:ext cx="3102247" cy="63932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COMITANT                 COCOMITANT</a:t>
          </a:r>
          <a:endParaRPr lang="en-US" sz="2000" kern="1200" dirty="0">
            <a:latin typeface="Times New Roman" panose="02020603050405020304" pitchFamily="18" charset="0"/>
            <a:cs typeface="Times New Roman" panose="02020603050405020304" pitchFamily="18" charset="0"/>
          </a:endParaRPr>
        </a:p>
      </dsp:txBody>
      <dsp:txXfrm>
        <a:off x="31790" y="31269"/>
        <a:ext cx="3039829" cy="576909"/>
      </dsp:txXfrm>
    </dsp:sp>
    <dsp:sp modelId="{665D1BEB-4CDA-484D-921C-DCB6000C96E5}">
      <dsp:nvSpPr>
        <dsp:cNvPr id="0" name=""/>
        <dsp:cNvSpPr/>
      </dsp:nvSpPr>
      <dsp:spPr>
        <a:xfrm rot="5400000">
          <a:off x="7131213" y="-3360630"/>
          <a:ext cx="659091" cy="871317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different in magnitude in various positions of gaze (adult age)</a:t>
          </a:r>
          <a:endParaRPr lang="en-US" sz="2000" kern="1200" dirty="0">
            <a:latin typeface="Times New Roman" panose="02020603050405020304" pitchFamily="18" charset="0"/>
            <a:cs typeface="Times New Roman" panose="02020603050405020304" pitchFamily="18" charset="0"/>
          </a:endParaRPr>
        </a:p>
      </dsp:txBody>
      <dsp:txXfrm rot="-5400000">
        <a:off x="3104172" y="698585"/>
        <a:ext cx="8680999" cy="594743"/>
      </dsp:txXfrm>
    </dsp:sp>
    <dsp:sp modelId="{54311AD5-BF38-4FDD-ADE8-98AC54712C41}">
      <dsp:nvSpPr>
        <dsp:cNvPr id="0" name=""/>
        <dsp:cNvSpPr/>
      </dsp:nvSpPr>
      <dsp:spPr>
        <a:xfrm>
          <a:off x="581" y="687145"/>
          <a:ext cx="3103591" cy="6176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NOR-COMITANT INCOMITANT</a:t>
          </a:r>
          <a:endParaRPr lang="en-US" sz="2000" kern="1200" dirty="0">
            <a:latin typeface="Times New Roman" panose="02020603050405020304" pitchFamily="18" charset="0"/>
            <a:cs typeface="Times New Roman" panose="02020603050405020304" pitchFamily="18" charset="0"/>
          </a:endParaRPr>
        </a:p>
      </dsp:txBody>
      <dsp:txXfrm>
        <a:off x="30731" y="717295"/>
        <a:ext cx="3043291" cy="557322"/>
      </dsp:txXfrm>
    </dsp:sp>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0A960B-ACBF-4E6F-AA37-72D4B80CF1CE}">
      <dsp:nvSpPr>
        <dsp:cNvPr id="0" name=""/>
        <dsp:cNvSpPr/>
      </dsp:nvSpPr>
      <dsp:spPr>
        <a:xfrm>
          <a:off x="0" y="272157"/>
          <a:ext cx="7633855"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Direction of Misalignment</a:t>
          </a:r>
          <a:endParaRPr lang="en-US" sz="2000" kern="1200" dirty="0">
            <a:latin typeface="Times New Roman" panose="02020603050405020304" pitchFamily="18" charset="0"/>
            <a:cs typeface="Times New Roman" panose="02020603050405020304" pitchFamily="18" charset="0"/>
          </a:endParaRPr>
        </a:p>
      </dsp:txBody>
      <dsp:txXfrm>
        <a:off x="59399" y="331556"/>
        <a:ext cx="7515057" cy="1098002"/>
      </dsp:txXfrm>
    </dsp:sp>
    <dsp:sp modelId="{DC1CC091-438A-4BDA-8232-784B7D24D2CA}">
      <dsp:nvSpPr>
        <dsp:cNvPr id="0" name=""/>
        <dsp:cNvSpPr/>
      </dsp:nvSpPr>
      <dsp:spPr>
        <a:xfrm>
          <a:off x="0" y="1488957"/>
          <a:ext cx="7633855" cy="29110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2375"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Ortho - the eye(s) shows no misalignment.</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Exo</a:t>
          </a:r>
          <a:r>
            <a:rPr lang="en-US" sz="2000" kern="1200" dirty="0" smtClean="0">
              <a:latin typeface="Times New Roman" panose="02020603050405020304" pitchFamily="18" charset="0"/>
              <a:cs typeface="Times New Roman" panose="02020603050405020304" pitchFamily="18" charset="0"/>
            </a:rPr>
            <a:t> - the eye(s) tends to turn outwards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Eso</a:t>
          </a:r>
          <a:r>
            <a:rPr lang="en-US" sz="2000" kern="1200" dirty="0" smtClean="0">
              <a:latin typeface="Times New Roman" panose="02020603050405020304" pitchFamily="18" charset="0"/>
              <a:cs typeface="Times New Roman" panose="02020603050405020304" pitchFamily="18" charset="0"/>
            </a:rPr>
            <a:t> - the eye(s) tends to turn inwards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 Hyper - the eye(s) tends to turn upwards relative to the fellow eye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 Hypo- the eye(s) tends to turn downwards relative to the fellow eye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Incyclo</a:t>
          </a:r>
          <a:r>
            <a:rPr lang="en-US" sz="2000" kern="1200" dirty="0" smtClean="0">
              <a:latin typeface="Times New Roman" panose="02020603050405020304" pitchFamily="18" charset="0"/>
              <a:cs typeface="Times New Roman" panose="02020603050405020304" pitchFamily="18" charset="0"/>
            </a:rPr>
            <a:t> - the eye(s) tends to rotate inwards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 Exocyclic - the eye(s) tends to rotate outwards</a:t>
          </a:r>
          <a:endParaRPr lang="en-US" sz="2000" kern="1200" dirty="0">
            <a:latin typeface="Times New Roman" panose="02020603050405020304" pitchFamily="18" charset="0"/>
            <a:cs typeface="Times New Roman" panose="02020603050405020304" pitchFamily="18" charset="0"/>
          </a:endParaRPr>
        </a:p>
      </dsp:txBody>
      <dsp:txXfrm>
        <a:off x="0" y="1488957"/>
        <a:ext cx="7633855" cy="2911041"/>
      </dsp:txXfrm>
    </dsp:sp>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B655C8-3F6D-46ED-B977-3C4E052D162D}">
      <dsp:nvSpPr>
        <dsp:cNvPr id="0" name=""/>
        <dsp:cNvSpPr/>
      </dsp:nvSpPr>
      <dsp:spPr>
        <a:xfrm rot="5400000">
          <a:off x="5453443" y="-1922588"/>
          <a:ext cx="1417320" cy="568670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b="1" i="1" kern="1200" dirty="0" err="1"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Synoptophore</a:t>
          </a:r>
          <a:r>
            <a:rPr lang="en-US" sz="20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 An instrument for testing all 3 stages of binocular vision and diagnosing imbalances of eye muscle and treating them by the </a:t>
          </a:r>
          <a:r>
            <a:rPr lang="en-US" sz="2000" kern="1200" dirty="0" err="1"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orthoptic</a:t>
          </a:r>
          <a:r>
            <a:rPr lang="en-US" sz="2000" kern="1200" dirty="0" smtClean="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rPr>
            <a:t> method.</a:t>
          </a:r>
          <a:endParaRPr lang="en-US" sz="2000" kern="1200" dirty="0">
            <a:solidFill>
              <a:sysClr val="windowText" lastClr="000000">
                <a:hueOff val="0"/>
                <a:satOff val="0"/>
                <a:lumOff val="0"/>
                <a:alphaOff val="0"/>
              </a:sysClr>
            </a:solidFill>
            <a:latin typeface="Times New Roman" panose="02020603050405020304" pitchFamily="18" charset="0"/>
            <a:ea typeface="+mn-ea"/>
            <a:cs typeface="Times New Roman" panose="02020603050405020304" pitchFamily="18" charset="0"/>
          </a:endParaRPr>
        </a:p>
      </dsp:txBody>
      <dsp:txXfrm rot="-5400000">
        <a:off x="3318752" y="281291"/>
        <a:ext cx="5617515" cy="1278944"/>
      </dsp:txXfrm>
    </dsp:sp>
    <dsp:sp modelId="{ED90BDA4-00FA-4D65-8E60-638536040055}">
      <dsp:nvSpPr>
        <dsp:cNvPr id="0" name=""/>
        <dsp:cNvSpPr/>
      </dsp:nvSpPr>
      <dsp:spPr>
        <a:xfrm>
          <a:off x="2602" y="865"/>
          <a:ext cx="3313546" cy="1771650"/>
        </a:xfrm>
        <a:prstGeom prst="roundRect">
          <a:avLst/>
        </a:prstGeom>
        <a:blipFill rotWithShape="0">
          <a:blip xmlns:r="http://schemas.openxmlformats.org/officeDocument/2006/relationships" r:embed="rId1"/>
          <a:stretch>
            <a:fillRect/>
          </a:stretch>
        </a:blipFill>
        <a:ln w="25400" cap="flat" cmpd="sng" algn="ctr">
          <a:solidFill>
            <a:sysClr val="window" lastClr="FFFFFF">
              <a:hueOff val="0"/>
              <a:satOff val="0"/>
              <a:lumOff val="0"/>
              <a:alphaOff val="0"/>
            </a:sys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endParaRPr lang="en-US" sz="6500" kern="1200" dirty="0">
            <a:solidFill>
              <a:sysClr val="window" lastClr="FFFFFF"/>
            </a:solidFill>
            <a:latin typeface="Calibri"/>
            <a:ea typeface="+mn-ea"/>
            <a:cs typeface="+mn-cs"/>
          </a:endParaRPr>
        </a:p>
      </dsp:txBody>
      <dsp:txXfrm>
        <a:off x="89087" y="87350"/>
        <a:ext cx="3140576" cy="1598680"/>
      </dsp:txXfrm>
    </dsp:sp>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9B6815-1865-4D29-B1C5-FCBF2705CC3F}">
      <dsp:nvSpPr>
        <dsp:cNvPr id="0" name=""/>
        <dsp:cNvSpPr/>
      </dsp:nvSpPr>
      <dsp:spPr>
        <a:xfrm rot="5400000">
          <a:off x="6871315" y="-3237987"/>
          <a:ext cx="1470759" cy="794713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anose="02020603050405020304" pitchFamily="18" charset="0"/>
              <a:cs typeface="Times New Roman" panose="02020603050405020304" pitchFamily="18" charset="0"/>
            </a:rPr>
            <a:t>The term </a:t>
          </a:r>
          <a:r>
            <a:rPr lang="en-US" sz="1800" b="1" kern="1200" dirty="0" smtClean="0">
              <a:latin typeface="Times New Roman" panose="02020603050405020304" pitchFamily="18" charset="0"/>
              <a:cs typeface="Times New Roman" panose="02020603050405020304" pitchFamily="18" charset="0"/>
            </a:rPr>
            <a:t>simultaneous perception </a:t>
          </a:r>
          <a:r>
            <a:rPr lang="en-US" sz="1600" kern="1200" dirty="0" smtClean="0">
              <a:latin typeface="Times New Roman" panose="02020603050405020304" pitchFamily="18" charset="0"/>
              <a:cs typeface="Times New Roman" panose="02020603050405020304" pitchFamily="18" charset="0"/>
            </a:rPr>
            <a:t>does not imply on both eyes see the same object. It consists of the power to see two dissimilar objects simultaneously. It can be demonstrated by presenting separate stimuli to the two eyes, such as a cage picture to one eye and a picture of the parrot to the other eye. If both cage and the bird see at the same time, then simultaneous perception is present.</a:t>
          </a:r>
          <a:endParaRPr lang="en-US" sz="1600" kern="1200" dirty="0">
            <a:latin typeface="Times New Roman" panose="02020603050405020304" pitchFamily="18" charset="0"/>
            <a:cs typeface="Times New Roman" panose="02020603050405020304" pitchFamily="18" charset="0"/>
          </a:endParaRPr>
        </a:p>
        <a:p>
          <a:pPr marL="171450" lvl="1" indent="-171450" algn="l" defTabSz="711200">
            <a:lnSpc>
              <a:spcPct val="90000"/>
            </a:lnSpc>
            <a:spcBef>
              <a:spcPct val="0"/>
            </a:spcBef>
            <a:spcAft>
              <a:spcPct val="15000"/>
            </a:spcAft>
            <a:buChar char="••"/>
          </a:pPr>
          <a:r>
            <a:rPr lang="en-US" sz="1600" kern="1200" dirty="0" smtClean="0">
              <a:latin typeface="Times New Roman" panose="02020603050405020304" pitchFamily="18" charset="0"/>
              <a:cs typeface="Times New Roman" panose="02020603050405020304" pitchFamily="18" charset="0"/>
            </a:rPr>
            <a:t>If the two pictures cannot be seen simultaneously, then either suppression or amblyopia is present!</a:t>
          </a:r>
          <a:endParaRPr lang="en-US" sz="1600" kern="1200" dirty="0">
            <a:latin typeface="Times New Roman" panose="02020603050405020304" pitchFamily="18" charset="0"/>
            <a:cs typeface="Times New Roman" panose="02020603050405020304" pitchFamily="18" charset="0"/>
          </a:endParaRPr>
        </a:p>
      </dsp:txBody>
      <dsp:txXfrm rot="-5400000">
        <a:off x="3633129" y="71996"/>
        <a:ext cx="7875335" cy="1327165"/>
      </dsp:txXfrm>
    </dsp:sp>
    <dsp:sp modelId="{F6CB27E0-F96C-4654-A70D-7CF065A06E06}">
      <dsp:nvSpPr>
        <dsp:cNvPr id="0" name=""/>
        <dsp:cNvSpPr/>
      </dsp:nvSpPr>
      <dsp:spPr>
        <a:xfrm>
          <a:off x="954" y="25533"/>
          <a:ext cx="3632174" cy="1420090"/>
        </a:xfrm>
        <a:prstGeom prst="roundRect">
          <a:avLst/>
        </a:prstGeom>
        <a:blipFill rotWithShape="0">
          <a:blip xmlns:r="http://schemas.openxmlformats.org/officeDocument/2006/relationships" r:embed="rId1"/>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70277" y="94856"/>
        <a:ext cx="3493528" cy="1281444"/>
      </dsp:txXfrm>
    </dsp:sp>
    <dsp:sp modelId="{46E1779C-2EB7-42AE-B6FB-4039B4CA17D0}">
      <dsp:nvSpPr>
        <dsp:cNvPr id="0" name=""/>
        <dsp:cNvSpPr/>
      </dsp:nvSpPr>
      <dsp:spPr>
        <a:xfrm rot="5400000">
          <a:off x="6863370" y="-1671997"/>
          <a:ext cx="1504114" cy="793203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anose="02020603050405020304" pitchFamily="18" charset="0"/>
              <a:cs typeface="Times New Roman" panose="02020603050405020304" pitchFamily="18" charset="0"/>
            </a:rPr>
            <a:t>It implies the ability of two eyes to produce a composite picture from two similar pictures, each of which is incomplete with small detail. For example, there are two rabbits, each lacking a tail or a bunch of flowers. If </a:t>
          </a:r>
          <a:r>
            <a:rPr lang="en-US" sz="1800" b="1" kern="1200" dirty="0" smtClean="0">
              <a:latin typeface="Times New Roman" panose="02020603050405020304" pitchFamily="18" charset="0"/>
              <a:cs typeface="Times New Roman" panose="02020603050405020304" pitchFamily="18" charset="0"/>
            </a:rPr>
            <a:t>fusion</a:t>
          </a:r>
          <a:r>
            <a:rPr lang="en-US" sz="1600" kern="1200" dirty="0" smtClean="0">
              <a:latin typeface="Times New Roman" panose="02020603050405020304" pitchFamily="18" charset="0"/>
              <a:cs typeface="Times New Roman" panose="02020603050405020304" pitchFamily="18" charset="0"/>
            </a:rPr>
            <a:t> is present, one rabbit complete with a tail and holding a bunch of flowers will be seen. </a:t>
          </a:r>
          <a:endParaRPr lang="en-US" sz="1600" kern="1200" dirty="0">
            <a:latin typeface="Times New Roman" panose="02020603050405020304" pitchFamily="18" charset="0"/>
            <a:cs typeface="Times New Roman" panose="02020603050405020304" pitchFamily="18" charset="0"/>
          </a:endParaRPr>
        </a:p>
      </dsp:txBody>
      <dsp:txXfrm rot="-5400000">
        <a:off x="3649410" y="1615388"/>
        <a:ext cx="7858610" cy="1357264"/>
      </dsp:txXfrm>
    </dsp:sp>
    <dsp:sp modelId="{C4140834-AA92-44D7-B93D-2C3C70FF4D3B}">
      <dsp:nvSpPr>
        <dsp:cNvPr id="0" name=""/>
        <dsp:cNvSpPr/>
      </dsp:nvSpPr>
      <dsp:spPr>
        <a:xfrm>
          <a:off x="954" y="1583975"/>
          <a:ext cx="3648455" cy="1420090"/>
        </a:xfrm>
        <a:prstGeom prst="roundRect">
          <a:avLst/>
        </a:prstGeom>
        <a:blipFill rotWithShape="0">
          <a:blip xmlns:r="http://schemas.openxmlformats.org/officeDocument/2006/relationships" r:embed="rId2"/>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endParaRPr lang="en-US" sz="6500" kern="1200" dirty="0"/>
        </a:p>
      </dsp:txBody>
      <dsp:txXfrm>
        <a:off x="70277" y="1653298"/>
        <a:ext cx="3509809" cy="1281444"/>
      </dsp:txXfrm>
    </dsp:sp>
    <dsp:sp modelId="{DAB2024E-9F1F-4FF9-9004-85E7F1684D46}">
      <dsp:nvSpPr>
        <dsp:cNvPr id="0" name=""/>
        <dsp:cNvSpPr/>
      </dsp:nvSpPr>
      <dsp:spPr>
        <a:xfrm rot="5400000">
          <a:off x="6877438" y="-159809"/>
          <a:ext cx="1427009" cy="798079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anose="02020603050405020304" pitchFamily="18" charset="0"/>
              <a:cs typeface="Times New Roman" panose="02020603050405020304" pitchFamily="18" charset="0"/>
            </a:rPr>
            <a:t>It can obtain an impression of depth by the supreme position of two pictures of the same objects, which have been taken from slightly different angles. </a:t>
          </a:r>
          <a:r>
            <a:rPr lang="en-US" sz="1800" b="1" kern="1200" dirty="0" smtClean="0">
              <a:latin typeface="Times New Roman" panose="02020603050405020304" pitchFamily="18" charset="0"/>
              <a:cs typeface="Times New Roman" panose="02020603050405020304" pitchFamily="18" charset="0"/>
            </a:rPr>
            <a:t>Stereopsis</a:t>
          </a:r>
          <a:r>
            <a:rPr lang="en-US" sz="1600" kern="1200" dirty="0" smtClean="0">
              <a:latin typeface="Times New Roman" panose="02020603050405020304" pitchFamily="18" charset="0"/>
              <a:cs typeface="Times New Roman" panose="02020603050405020304" pitchFamily="18" charset="0"/>
            </a:rPr>
            <a:t> should not be synonymous with depth perception since depth perception is the distance of the object from each other or the observer. Even a monocular observer is quite capable of judging distance and obtaining an impression of spatial order. </a:t>
          </a:r>
          <a:endParaRPr lang="en-US" sz="1600" kern="1200" dirty="0">
            <a:latin typeface="Times New Roman" panose="02020603050405020304" pitchFamily="18" charset="0"/>
            <a:cs typeface="Times New Roman" panose="02020603050405020304" pitchFamily="18" charset="0"/>
          </a:endParaRPr>
        </a:p>
      </dsp:txBody>
      <dsp:txXfrm rot="-5400000">
        <a:off x="3600547" y="3186743"/>
        <a:ext cx="7911132" cy="1287687"/>
      </dsp:txXfrm>
    </dsp:sp>
    <dsp:sp modelId="{72E5628D-741D-4414-BEC4-963110081EAE}">
      <dsp:nvSpPr>
        <dsp:cNvPr id="0" name=""/>
        <dsp:cNvSpPr/>
      </dsp:nvSpPr>
      <dsp:spPr>
        <a:xfrm>
          <a:off x="954" y="3120541"/>
          <a:ext cx="3599592" cy="1420090"/>
        </a:xfrm>
        <a:prstGeom prst="roundRect">
          <a:avLst/>
        </a:prstGeom>
        <a:blipFill rotWithShape="0">
          <a:blip xmlns:r="http://schemas.openxmlformats.org/officeDocument/2006/relationships" r:embed="rId3"/>
          <a:stretch>
            <a:fillRect/>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123825" rIns="247650" bIns="123825" numCol="1" spcCol="1270" anchor="ctr" anchorCtr="0">
          <a:noAutofit/>
        </a:bodyPr>
        <a:lstStyle/>
        <a:p>
          <a:pPr lvl="0" algn="ctr" defTabSz="2889250">
            <a:lnSpc>
              <a:spcPct val="90000"/>
            </a:lnSpc>
            <a:spcBef>
              <a:spcPct val="0"/>
            </a:spcBef>
            <a:spcAft>
              <a:spcPct val="35000"/>
            </a:spcAft>
          </a:pPr>
          <a:endParaRPr lang="en-US" sz="6500" kern="1200"/>
        </a:p>
      </dsp:txBody>
      <dsp:txXfrm>
        <a:off x="70277" y="3189864"/>
        <a:ext cx="3460946" cy="1281444"/>
      </dsp:txXfrm>
    </dsp:sp>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36C291-5B57-463A-9506-887A8B229BD9}">
      <dsp:nvSpPr>
        <dsp:cNvPr id="0" name=""/>
        <dsp:cNvSpPr/>
      </dsp:nvSpPr>
      <dsp:spPr>
        <a:xfrm rot="5400000">
          <a:off x="6778855" y="-3602106"/>
          <a:ext cx="1139723" cy="838184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An instrument for testing all 3 stages of binocular vision and diagnosing imbalances of eye muscle and treating them by the </a:t>
          </a:r>
          <a:r>
            <a:rPr lang="en-US" sz="2000" kern="1200" dirty="0" err="1" smtClean="0">
              <a:latin typeface="Times New Roman" panose="02020603050405020304" pitchFamily="18" charset="0"/>
              <a:cs typeface="Times New Roman" panose="02020603050405020304" pitchFamily="18" charset="0"/>
            </a:rPr>
            <a:t>orthoptic</a:t>
          </a:r>
          <a:r>
            <a:rPr lang="en-US" sz="2000" kern="1200" dirty="0" smtClean="0">
              <a:latin typeface="Times New Roman" panose="02020603050405020304" pitchFamily="18" charset="0"/>
              <a:cs typeface="Times New Roman" panose="02020603050405020304" pitchFamily="18" charset="0"/>
            </a:rPr>
            <a:t> method.</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3 pairs of pictures: </a:t>
          </a:r>
          <a:r>
            <a:rPr lang="en-US" sz="2000" u="sng" kern="1200" dirty="0" smtClean="0">
              <a:latin typeface="Times New Roman" panose="02020603050405020304" pitchFamily="18" charset="0"/>
              <a:cs typeface="Times New Roman" panose="02020603050405020304" pitchFamily="18" charset="0"/>
            </a:rPr>
            <a:t>1.Simultaneous perception  </a:t>
          </a:r>
          <a:r>
            <a:rPr lang="en-US" sz="2000" kern="1200" dirty="0" smtClean="0">
              <a:latin typeface="Times New Roman" panose="02020603050405020304" pitchFamily="18" charset="0"/>
              <a:cs typeface="Times New Roman" panose="02020603050405020304" pitchFamily="18" charset="0"/>
            </a:rPr>
            <a:t>2. </a:t>
          </a:r>
          <a:r>
            <a:rPr lang="en-US" sz="2000" u="sng" kern="1200" dirty="0" smtClean="0">
              <a:latin typeface="Times New Roman" panose="02020603050405020304" pitchFamily="18" charset="0"/>
              <a:cs typeface="Times New Roman" panose="02020603050405020304" pitchFamily="18" charset="0"/>
            </a:rPr>
            <a:t>Fusion</a:t>
          </a:r>
          <a:r>
            <a:rPr lang="en-US" sz="2000" kern="1200" dirty="0" smtClean="0">
              <a:latin typeface="Times New Roman" panose="02020603050405020304" pitchFamily="18" charset="0"/>
              <a:cs typeface="Times New Roman" panose="02020603050405020304" pitchFamily="18" charset="0"/>
            </a:rPr>
            <a:t> and 3. </a:t>
          </a:r>
          <a:r>
            <a:rPr lang="en-US" sz="2000" u="sng" kern="1200" dirty="0" smtClean="0">
              <a:latin typeface="Times New Roman" panose="02020603050405020304" pitchFamily="18" charset="0"/>
              <a:cs typeface="Times New Roman" panose="02020603050405020304" pitchFamily="18" charset="0"/>
            </a:rPr>
            <a:t>Stereopsis</a:t>
          </a:r>
          <a:endParaRPr lang="en-US" sz="2000" u="sng" kern="1200" dirty="0">
            <a:latin typeface="Times New Roman" panose="02020603050405020304" pitchFamily="18" charset="0"/>
            <a:cs typeface="Times New Roman" panose="02020603050405020304" pitchFamily="18" charset="0"/>
          </a:endParaRPr>
        </a:p>
      </dsp:txBody>
      <dsp:txXfrm rot="-5400000">
        <a:off x="3157793" y="74593"/>
        <a:ext cx="8326212" cy="1028449"/>
      </dsp:txXfrm>
    </dsp:sp>
    <dsp:sp modelId="{BF948AE7-ADEB-4699-BBCF-71E4E1A9CD21}">
      <dsp:nvSpPr>
        <dsp:cNvPr id="0" name=""/>
        <dsp:cNvSpPr/>
      </dsp:nvSpPr>
      <dsp:spPr>
        <a:xfrm>
          <a:off x="1193" y="575"/>
          <a:ext cx="3156598" cy="117648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SYNOPTOPHORE</a:t>
          </a:r>
          <a:endParaRPr lang="en-US" sz="2400" kern="1200" dirty="0">
            <a:latin typeface="Times New Roman" panose="02020603050405020304" pitchFamily="18" charset="0"/>
            <a:cs typeface="Times New Roman" panose="02020603050405020304" pitchFamily="18" charset="0"/>
          </a:endParaRPr>
        </a:p>
      </dsp:txBody>
      <dsp:txXfrm>
        <a:off x="58624" y="58006"/>
        <a:ext cx="3041736" cy="1061623"/>
      </dsp:txXfrm>
    </dsp:sp>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FBB4FC-A845-461C-AA61-DE1C17AFB831}">
      <dsp:nvSpPr>
        <dsp:cNvPr id="0" name=""/>
        <dsp:cNvSpPr/>
      </dsp:nvSpPr>
      <dsp:spPr>
        <a:xfrm>
          <a:off x="0" y="71112"/>
          <a:ext cx="6996544" cy="166071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Test of binocular cooperation-Worth‘s four-dot test                                                                 (to detect suppression or abnormal retinal correspondence ARC)</a:t>
          </a:r>
          <a:endParaRPr lang="en-US" sz="2400" kern="1200" dirty="0">
            <a:latin typeface="Times New Roman" panose="02020603050405020304" pitchFamily="18" charset="0"/>
            <a:cs typeface="Times New Roman" panose="02020603050405020304" pitchFamily="18" charset="0"/>
          </a:endParaRPr>
        </a:p>
      </dsp:txBody>
      <dsp:txXfrm>
        <a:off x="81069" y="152181"/>
        <a:ext cx="6834406" cy="1498572"/>
      </dsp:txXfrm>
    </dsp:sp>
    <dsp:sp modelId="{D768C75D-1719-45DE-BC52-0D3787CCDDE7}">
      <dsp:nvSpPr>
        <dsp:cNvPr id="0" name=""/>
        <dsp:cNvSpPr/>
      </dsp:nvSpPr>
      <dsp:spPr>
        <a:xfrm>
          <a:off x="0" y="1731822"/>
          <a:ext cx="6996544" cy="44870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214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patient wearing a </a:t>
          </a:r>
          <a:r>
            <a:rPr lang="en-US" sz="2000" u="sng" kern="1200" dirty="0" smtClean="0">
              <a:latin typeface="Times New Roman" panose="02020603050405020304" pitchFamily="18" charset="0"/>
              <a:cs typeface="Times New Roman" panose="02020603050405020304" pitchFamily="18" charset="0"/>
            </a:rPr>
            <a:t>red lens in front of the right </a:t>
          </a:r>
          <a:r>
            <a:rPr lang="en-US" sz="2000" kern="1200" dirty="0" smtClean="0">
              <a:latin typeface="Times New Roman" panose="02020603050405020304" pitchFamily="18" charset="0"/>
              <a:cs typeface="Times New Roman" panose="02020603050405020304" pitchFamily="18" charset="0"/>
            </a:rPr>
            <a:t>eye which filters out all </a:t>
          </a:r>
          <a:r>
            <a:rPr lang="en-US" sz="2000" kern="1200" dirty="0" err="1" smtClean="0">
              <a:latin typeface="Times New Roman" panose="02020603050405020304" pitchFamily="18" charset="0"/>
              <a:cs typeface="Times New Roman" panose="02020603050405020304" pitchFamily="18" charset="0"/>
            </a:rPr>
            <a:t>colours</a:t>
          </a:r>
          <a:r>
            <a:rPr lang="en-US" sz="2000" kern="1200" dirty="0" smtClean="0">
              <a:latin typeface="Times New Roman" panose="02020603050405020304" pitchFamily="18" charset="0"/>
              <a:cs typeface="Times New Roman" panose="02020603050405020304" pitchFamily="18" charset="0"/>
            </a:rPr>
            <a:t> except red. </a:t>
          </a:r>
          <a:r>
            <a:rPr lang="en-US" sz="2000" u="sng" kern="1200" dirty="0" smtClean="0">
              <a:latin typeface="Times New Roman" panose="02020603050405020304" pitchFamily="18" charset="0"/>
              <a:cs typeface="Times New Roman" panose="02020603050405020304" pitchFamily="18" charset="0"/>
            </a:rPr>
            <a:t>A green lens is placed in front of the left eye </a:t>
          </a:r>
          <a:r>
            <a:rPr lang="en-US" sz="2000" kern="1200" dirty="0" smtClean="0">
              <a:latin typeface="Times New Roman" panose="02020603050405020304" pitchFamily="18" charset="0"/>
              <a:cs typeface="Times New Roman" panose="02020603050405020304" pitchFamily="18" charset="0"/>
            </a:rPr>
            <a:t>which filters out all </a:t>
          </a:r>
          <a:r>
            <a:rPr lang="en-US" sz="2000" kern="1200" dirty="0" err="1" smtClean="0">
              <a:latin typeface="Times New Roman" panose="02020603050405020304" pitchFamily="18" charset="0"/>
              <a:cs typeface="Times New Roman" panose="02020603050405020304" pitchFamily="18" charset="0"/>
            </a:rPr>
            <a:t>colours</a:t>
          </a:r>
          <a:r>
            <a:rPr lang="en-US" sz="2000" kern="1200" dirty="0" smtClean="0">
              <a:latin typeface="Times New Roman" panose="02020603050405020304" pitchFamily="18" charset="0"/>
              <a:cs typeface="Times New Roman" panose="02020603050405020304" pitchFamily="18" charset="0"/>
            </a:rPr>
            <a:t> except green. The patient views a box with four lights: one red, two green and one white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If all four light are seen there is </a:t>
          </a:r>
          <a:r>
            <a:rPr lang="en-US" sz="2000" b="1" kern="1200" dirty="0" smtClean="0">
              <a:latin typeface="Times New Roman" panose="02020603050405020304" pitchFamily="18" charset="0"/>
              <a:cs typeface="Times New Roman" panose="02020603050405020304" pitchFamily="18" charset="0"/>
            </a:rPr>
            <a:t>normal fusion (A)</a:t>
          </a:r>
          <a:endParaRPr lang="en-US" sz="2000" b="1"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b="0" kern="1200" dirty="0" smtClean="0">
              <a:latin typeface="Times New Roman" panose="02020603050405020304" pitchFamily="18" charset="0"/>
              <a:cs typeface="Times New Roman" panose="02020603050405020304" pitchFamily="18" charset="0"/>
            </a:rPr>
            <a:t>If four lights are seen in the presence of a manifest squint there is ARC </a:t>
          </a:r>
          <a:r>
            <a:rPr lang="en-US" sz="2000" b="1" kern="1200" dirty="0" smtClean="0">
              <a:latin typeface="Times New Roman" panose="02020603050405020304" pitchFamily="18" charset="0"/>
              <a:cs typeface="Times New Roman" panose="02020603050405020304" pitchFamily="18" charset="0"/>
            </a:rPr>
            <a:t>(B)</a:t>
          </a:r>
          <a:endParaRPr lang="en-US" sz="2000" b="1"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If only two red lights are seen there is </a:t>
          </a:r>
          <a:r>
            <a:rPr lang="en-US" sz="2000" b="1" kern="1200" dirty="0" smtClean="0">
              <a:latin typeface="Times New Roman" panose="02020603050405020304" pitchFamily="18" charset="0"/>
              <a:cs typeface="Times New Roman" panose="02020603050405020304" pitchFamily="18" charset="0"/>
            </a:rPr>
            <a:t>left suppression (C)</a:t>
          </a:r>
          <a:endParaRPr lang="en-US" sz="2000" b="1"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If only three green light are seen there is right suppression </a:t>
          </a:r>
          <a:r>
            <a:rPr lang="en-US" sz="2000" b="1" kern="1200" dirty="0" smtClean="0">
              <a:latin typeface="Times New Roman" panose="02020603050405020304" pitchFamily="18" charset="0"/>
              <a:cs typeface="Times New Roman" panose="02020603050405020304" pitchFamily="18" charset="0"/>
            </a:rPr>
            <a:t>(D)</a:t>
          </a:r>
          <a:endParaRPr lang="en-US" sz="2000" b="1"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If the patients reports that the green and red lights alternate there is </a:t>
          </a:r>
          <a:r>
            <a:rPr lang="en-US" sz="2000" b="1" kern="1200" dirty="0" err="1" smtClean="0">
              <a:latin typeface="Times New Roman" panose="02020603050405020304" pitchFamily="18" charset="0"/>
              <a:cs typeface="Times New Roman" panose="02020603050405020304" pitchFamily="18" charset="0"/>
            </a:rPr>
            <a:t>alterating</a:t>
          </a:r>
          <a:r>
            <a:rPr lang="en-US" sz="2000" b="1" kern="1200" dirty="0" smtClean="0">
              <a:latin typeface="Times New Roman" panose="02020603050405020304" pitchFamily="18" charset="0"/>
              <a:cs typeface="Times New Roman" panose="02020603050405020304" pitchFamily="18" charset="0"/>
            </a:rPr>
            <a:t> suppression</a:t>
          </a:r>
          <a:endParaRPr lang="en-US" sz="2000" b="1"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If two red and three green lights are seen there is </a:t>
          </a:r>
          <a:r>
            <a:rPr lang="en-US" sz="2000" b="1" kern="1200" dirty="0" smtClean="0">
              <a:latin typeface="Times New Roman" panose="02020603050405020304" pitchFamily="18" charset="0"/>
              <a:cs typeface="Times New Roman" panose="02020603050405020304" pitchFamily="18" charset="0"/>
            </a:rPr>
            <a:t>diplopia (E)</a:t>
          </a:r>
          <a:endParaRPr lang="en-US" sz="2000" b="1" kern="1200" dirty="0">
            <a:latin typeface="Times New Roman" panose="02020603050405020304" pitchFamily="18" charset="0"/>
            <a:cs typeface="Times New Roman" panose="02020603050405020304" pitchFamily="18" charset="0"/>
          </a:endParaRPr>
        </a:p>
      </dsp:txBody>
      <dsp:txXfrm>
        <a:off x="0" y="1731822"/>
        <a:ext cx="6996544" cy="4487029"/>
      </dsp:txXfrm>
    </dsp:sp>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8A60679-6000-4E14-8018-99F48D0C5734}">
      <dsp:nvSpPr>
        <dsp:cNvPr id="0" name=""/>
        <dsp:cNvSpPr/>
      </dsp:nvSpPr>
      <dsp:spPr>
        <a:xfrm>
          <a:off x="0" y="6950"/>
          <a:ext cx="11720946" cy="6739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TESTS FOR STEREOPSIS (the TITMUS test; The TNO random dot test)</a:t>
          </a:r>
          <a:endParaRPr lang="en-US" sz="2000" kern="1200" dirty="0">
            <a:latin typeface="Times New Roman" panose="02020603050405020304" pitchFamily="18" charset="0"/>
            <a:cs typeface="Times New Roman" panose="02020603050405020304" pitchFamily="18" charset="0"/>
          </a:endParaRPr>
        </a:p>
      </dsp:txBody>
      <dsp:txXfrm>
        <a:off x="32898" y="39848"/>
        <a:ext cx="11655150" cy="60812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9E4428-69E9-4217-BF39-F77BF57241D7}">
      <dsp:nvSpPr>
        <dsp:cNvPr id="0" name=""/>
        <dsp:cNvSpPr/>
      </dsp:nvSpPr>
      <dsp:spPr>
        <a:xfrm>
          <a:off x="0" y="10523"/>
          <a:ext cx="5999016"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sr-Latn-CS" sz="1600" kern="1200" dirty="0" smtClean="0">
              <a:latin typeface="Times New Roman" pitchFamily="18" charset="0"/>
              <a:cs typeface="Times New Roman" pitchFamily="18" charset="0"/>
            </a:rPr>
            <a:t>SUPERIOR</a:t>
          </a:r>
          <a:r>
            <a:rPr lang="en-US" sz="1600" kern="1200" dirty="0" smtClean="0">
              <a:latin typeface="Times New Roman" pitchFamily="18" charset="0"/>
              <a:cs typeface="Times New Roman" pitchFamily="18" charset="0"/>
            </a:rPr>
            <a:t> OBLIQUE MUSCLE</a:t>
          </a:r>
          <a:endParaRPr lang="en-US" sz="1600" kern="1200" dirty="0">
            <a:latin typeface="Times New Roman" pitchFamily="18" charset="0"/>
            <a:cs typeface="Times New Roman" pitchFamily="18" charset="0"/>
          </a:endParaRPr>
        </a:p>
      </dsp:txBody>
      <dsp:txXfrm>
        <a:off x="37467" y="47990"/>
        <a:ext cx="5924082" cy="692586"/>
      </dsp:txXfrm>
    </dsp:sp>
    <dsp:sp modelId="{AC45430F-0A68-4E75-ADFF-35C39E454213}">
      <dsp:nvSpPr>
        <dsp:cNvPr id="0" name=""/>
        <dsp:cNvSpPr/>
      </dsp:nvSpPr>
      <dsp:spPr>
        <a:xfrm>
          <a:off x="0" y="778043"/>
          <a:ext cx="5999016" cy="1166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46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longest muscle body 40mm + tendon 20mm</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Apex of the orbit: </a:t>
          </a:r>
          <a:r>
            <a:rPr lang="en-US" sz="1800" kern="1200" dirty="0" err="1" smtClean="0">
              <a:latin typeface="Times New Roman" pitchFamily="18" charset="0"/>
              <a:cs typeface="Times New Roman" pitchFamily="18" charset="0"/>
            </a:rPr>
            <a:t>Anulus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tendineus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communis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Zinni</a:t>
          </a:r>
          <a:r>
            <a:rPr lang="en-US" sz="1800" kern="1200" dirty="0" smtClean="0">
              <a:latin typeface="Times New Roman" pitchFamily="18" charset="0"/>
              <a:cs typeface="Times New Roman" pitchFamily="18" charset="0"/>
            </a:rPr>
            <a:t>) </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Trochlea of superior oblique: physiological insertion</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Posterior outer upper quadrant (inserted behind the equator)</a:t>
          </a:r>
          <a:endParaRPr lang="en-US" sz="1800" kern="1200" dirty="0">
            <a:latin typeface="Times New Roman" pitchFamily="18" charset="0"/>
            <a:cs typeface="Times New Roman" pitchFamily="18" charset="0"/>
          </a:endParaRPr>
        </a:p>
      </dsp:txBody>
      <dsp:txXfrm>
        <a:off x="0" y="778043"/>
        <a:ext cx="5999016" cy="1166962"/>
      </dsp:txXfrm>
    </dsp:sp>
    <dsp:sp modelId="{0B6AFD0A-630C-42B3-8BD0-49AC369E3253}">
      <dsp:nvSpPr>
        <dsp:cNvPr id="0" name=""/>
        <dsp:cNvSpPr/>
      </dsp:nvSpPr>
      <dsp:spPr>
        <a:xfrm>
          <a:off x="0" y="1945006"/>
          <a:ext cx="5999016"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sr-Latn-CS" sz="1600" kern="1200" dirty="0" smtClean="0">
              <a:latin typeface="Times New Roman" pitchFamily="18" charset="0"/>
              <a:cs typeface="Times New Roman" pitchFamily="18" charset="0"/>
            </a:rPr>
            <a:t>INFERIOR</a:t>
          </a:r>
          <a:r>
            <a:rPr lang="en-US" sz="1600" kern="1200" dirty="0" smtClean="0">
              <a:latin typeface="Times New Roman" pitchFamily="18" charset="0"/>
              <a:cs typeface="Times New Roman" pitchFamily="18" charset="0"/>
            </a:rPr>
            <a:t> OBLIQUE MUSCLE</a:t>
          </a:r>
          <a:endParaRPr lang="en-US" sz="1600" kern="1200" dirty="0">
            <a:latin typeface="Times New Roman" pitchFamily="18" charset="0"/>
            <a:cs typeface="Times New Roman" pitchFamily="18" charset="0"/>
          </a:endParaRPr>
        </a:p>
      </dsp:txBody>
      <dsp:txXfrm>
        <a:off x="37467" y="1982473"/>
        <a:ext cx="5924082" cy="692586"/>
      </dsp:txXfrm>
    </dsp:sp>
    <dsp:sp modelId="{EAF3D048-1257-49F8-B030-B567D5681D1C}">
      <dsp:nvSpPr>
        <dsp:cNvPr id="0" name=""/>
        <dsp:cNvSpPr/>
      </dsp:nvSpPr>
      <dsp:spPr>
        <a:xfrm>
          <a:off x="0" y="2712525"/>
          <a:ext cx="5999016" cy="869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46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inferior medial wall of the orbit</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shortest 37mm</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Posterior outer lower quadrant</a:t>
          </a:r>
          <a:r>
            <a:rPr lang="sr-Latn-CS" sz="1800" kern="1200" dirty="0" smtClean="0">
              <a:latin typeface="Times New Roman" pitchFamily="18" charset="0"/>
              <a:cs typeface="Times New Roman" pitchFamily="18" charset="0"/>
            </a:rPr>
            <a:t> </a:t>
          </a:r>
          <a:r>
            <a:rPr lang="sr-Cyrl-CS" sz="1800" kern="1200" dirty="0" smtClean="0">
              <a:latin typeface="Times New Roman" pitchFamily="18" charset="0"/>
              <a:cs typeface="Times New Roman" pitchFamily="18" charset="0"/>
            </a:rPr>
            <a:t>(</a:t>
          </a:r>
          <a:r>
            <a:rPr lang="en-US" sz="1800" kern="1200" dirty="0" smtClean="0">
              <a:latin typeface="Times New Roman" pitchFamily="18" charset="0"/>
              <a:cs typeface="Times New Roman" pitchFamily="18" charset="0"/>
            </a:rPr>
            <a:t>inserted behind the equator</a:t>
          </a:r>
          <a:r>
            <a:rPr lang="sr-Cyrl-CS" sz="1600" kern="1200" dirty="0" smtClean="0">
              <a:latin typeface="Times New Roman" pitchFamily="18" charset="0"/>
              <a:cs typeface="Times New Roman" pitchFamily="18" charset="0"/>
            </a:rPr>
            <a:t>)</a:t>
          </a:r>
          <a:endParaRPr lang="en-US" sz="1600" kern="1200" dirty="0">
            <a:latin typeface="Times New Roman" pitchFamily="18" charset="0"/>
            <a:cs typeface="Times New Roman" pitchFamily="18" charset="0"/>
          </a:endParaRPr>
        </a:p>
      </dsp:txBody>
      <dsp:txXfrm>
        <a:off x="0" y="2712525"/>
        <a:ext cx="5999016" cy="869917"/>
      </dsp:txXfrm>
    </dsp:sp>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238C92-90DA-43A0-804F-022246886F1B}">
      <dsp:nvSpPr>
        <dsp:cNvPr id="0" name=""/>
        <dsp:cNvSpPr/>
      </dsp:nvSpPr>
      <dsp:spPr>
        <a:xfrm rot="5400000">
          <a:off x="5796169" y="-3293576"/>
          <a:ext cx="2599744" cy="918690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1066800">
            <a:lnSpc>
              <a:spcPct val="90000"/>
            </a:lnSpc>
            <a:spcBef>
              <a:spcPct val="0"/>
            </a:spcBef>
            <a:spcAft>
              <a:spcPct val="15000"/>
            </a:spcAft>
            <a:buChar char="••"/>
          </a:pPr>
          <a:r>
            <a:rPr lang="en-US" sz="2400" kern="1200" dirty="0" smtClean="0">
              <a:latin typeface="Times New Roman" panose="02020603050405020304" pitchFamily="18" charset="0"/>
              <a:cs typeface="Times New Roman" panose="02020603050405020304" pitchFamily="18" charset="0"/>
            </a:rPr>
            <a:t>Infantile </a:t>
          </a:r>
          <a:r>
            <a:rPr lang="en-US" sz="2400" kern="1200" dirty="0" err="1" smtClean="0">
              <a:latin typeface="Times New Roman" panose="02020603050405020304" pitchFamily="18" charset="0"/>
              <a:cs typeface="Times New Roman" panose="02020603050405020304" pitchFamily="18" charset="0"/>
            </a:rPr>
            <a:t>esotropia</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anose="02020603050405020304" pitchFamily="18" charset="0"/>
              <a:cs typeface="Times New Roman" panose="02020603050405020304" pitchFamily="18" charset="0"/>
            </a:rPr>
            <a:t>Accommodative </a:t>
          </a:r>
          <a:r>
            <a:rPr lang="en-US" sz="2400" kern="1200" dirty="0" err="1" smtClean="0">
              <a:latin typeface="Times New Roman" panose="02020603050405020304" pitchFamily="18" charset="0"/>
              <a:cs typeface="Times New Roman" panose="02020603050405020304" pitchFamily="18" charset="0"/>
            </a:rPr>
            <a:t>esotropia</a:t>
          </a:r>
          <a:r>
            <a:rPr lang="en-US" sz="2400" kern="1200" dirty="0" smtClean="0">
              <a:latin typeface="Times New Roman" panose="02020603050405020304" pitchFamily="18" charset="0"/>
              <a:cs typeface="Times New Roman" panose="02020603050405020304" pitchFamily="18" charset="0"/>
            </a:rPr>
            <a:t>: 1. Refractive  2. Non-refractive</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anose="02020603050405020304" pitchFamily="18" charset="0"/>
              <a:cs typeface="Times New Roman" panose="02020603050405020304" pitchFamily="18" charset="0"/>
            </a:rPr>
            <a:t>Partially accommodative </a:t>
          </a:r>
          <a:r>
            <a:rPr lang="en-US" sz="2400" kern="1200" dirty="0" err="1" smtClean="0">
              <a:latin typeface="Times New Roman" panose="02020603050405020304" pitchFamily="18" charset="0"/>
              <a:cs typeface="Times New Roman" panose="02020603050405020304" pitchFamily="18" charset="0"/>
            </a:rPr>
            <a:t>esotropia</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anose="02020603050405020304" pitchFamily="18" charset="0"/>
              <a:cs typeface="Times New Roman" panose="02020603050405020304" pitchFamily="18" charset="0"/>
            </a:rPr>
            <a:t>Acquired non-accommodative </a:t>
          </a:r>
          <a:r>
            <a:rPr lang="en-US" sz="2400" kern="1200" dirty="0" err="1" smtClean="0">
              <a:latin typeface="Times New Roman" panose="02020603050405020304" pitchFamily="18" charset="0"/>
              <a:cs typeface="Times New Roman" panose="02020603050405020304" pitchFamily="18" charset="0"/>
            </a:rPr>
            <a:t>esotropia</a:t>
          </a:r>
          <a:r>
            <a:rPr lang="en-US" sz="2400" kern="1200" dirty="0" smtClean="0">
              <a:latin typeface="Times New Roman" panose="02020603050405020304" pitchFamily="18" charset="0"/>
              <a:cs typeface="Times New Roman" panose="02020603050405020304" pitchFamily="18" charset="0"/>
            </a:rPr>
            <a:t>  (Basic, Cyclic</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anose="02020603050405020304" pitchFamily="18" charset="0"/>
              <a:cs typeface="Times New Roman" panose="02020603050405020304" pitchFamily="18" charset="0"/>
            </a:rPr>
            <a:t>Divergence insufficiency type </a:t>
          </a:r>
          <a:r>
            <a:rPr lang="en-US" sz="2400" kern="1200" dirty="0" err="1" smtClean="0">
              <a:latin typeface="Times New Roman" panose="02020603050405020304" pitchFamily="18" charset="0"/>
              <a:cs typeface="Times New Roman" panose="02020603050405020304" pitchFamily="18" charset="0"/>
            </a:rPr>
            <a:t>esotropia</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anose="02020603050405020304" pitchFamily="18" charset="0"/>
              <a:cs typeface="Times New Roman" panose="02020603050405020304" pitchFamily="18" charset="0"/>
            </a:rPr>
            <a:t>Sensory </a:t>
          </a:r>
          <a:r>
            <a:rPr lang="en-US" sz="2400" kern="1200" dirty="0" err="1" smtClean="0">
              <a:latin typeface="Times New Roman" panose="02020603050405020304" pitchFamily="18" charset="0"/>
              <a:cs typeface="Times New Roman" panose="02020603050405020304" pitchFamily="18" charset="0"/>
            </a:rPr>
            <a:t>esotropia</a:t>
          </a:r>
          <a:endParaRPr lang="en-US" sz="2400" kern="1200" dirty="0">
            <a:latin typeface="Times New Roman" panose="02020603050405020304" pitchFamily="18" charset="0"/>
            <a:cs typeface="Times New Roman" panose="02020603050405020304" pitchFamily="18" charset="0"/>
          </a:endParaRPr>
        </a:p>
        <a:p>
          <a:pPr marL="228600" lvl="1" indent="-228600" algn="l" defTabSz="1066800">
            <a:lnSpc>
              <a:spcPct val="90000"/>
            </a:lnSpc>
            <a:spcBef>
              <a:spcPct val="0"/>
            </a:spcBef>
            <a:spcAft>
              <a:spcPct val="15000"/>
            </a:spcAft>
            <a:buChar char="••"/>
          </a:pPr>
          <a:r>
            <a:rPr lang="en-US" sz="2400" kern="1200" dirty="0" smtClean="0">
              <a:latin typeface="Times New Roman" panose="02020603050405020304" pitchFamily="18" charset="0"/>
              <a:cs typeface="Times New Roman" panose="02020603050405020304" pitchFamily="18" charset="0"/>
            </a:rPr>
            <a:t>Consecutive </a:t>
          </a:r>
          <a:r>
            <a:rPr lang="en-US" sz="2400" kern="1200" dirty="0" err="1" smtClean="0">
              <a:latin typeface="Times New Roman" panose="02020603050405020304" pitchFamily="18" charset="0"/>
              <a:cs typeface="Times New Roman" panose="02020603050405020304" pitchFamily="18" charset="0"/>
            </a:rPr>
            <a:t>esotropia</a:t>
          </a:r>
          <a:endParaRPr lang="en-US" sz="2400" kern="1200" dirty="0">
            <a:latin typeface="Times New Roman" panose="02020603050405020304" pitchFamily="18" charset="0"/>
            <a:cs typeface="Times New Roman" panose="02020603050405020304" pitchFamily="18" charset="0"/>
          </a:endParaRPr>
        </a:p>
      </dsp:txBody>
      <dsp:txXfrm rot="-5400000">
        <a:off x="2502591" y="126911"/>
        <a:ext cx="9059992" cy="2345926"/>
      </dsp:txXfrm>
    </dsp:sp>
    <dsp:sp modelId="{4CFF2761-5ED5-4E48-8D86-1F8742D58E6E}">
      <dsp:nvSpPr>
        <dsp:cNvPr id="0" name=""/>
        <dsp:cNvSpPr/>
      </dsp:nvSpPr>
      <dsp:spPr>
        <a:xfrm>
          <a:off x="3742" y="1269"/>
          <a:ext cx="2498848" cy="259720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A </a:t>
          </a:r>
          <a:r>
            <a:rPr lang="en-US" sz="2400" kern="1200" dirty="0" err="1" smtClean="0">
              <a:latin typeface="Times New Roman" panose="02020603050405020304" pitchFamily="18" charset="0"/>
              <a:cs typeface="Times New Roman" panose="02020603050405020304" pitchFamily="18" charset="0"/>
            </a:rPr>
            <a:t>comitant</a:t>
          </a:r>
          <a:r>
            <a:rPr lang="en-US" sz="2400" kern="1200" dirty="0" smtClean="0">
              <a:latin typeface="Times New Roman" panose="02020603050405020304" pitchFamily="18" charset="0"/>
              <a:cs typeface="Times New Roman" panose="02020603050405020304" pitchFamily="18" charset="0"/>
            </a:rPr>
            <a:t> </a:t>
          </a:r>
          <a:r>
            <a:rPr lang="en-US" sz="2400" kern="1200" dirty="0" err="1" smtClean="0">
              <a:latin typeface="Times New Roman" panose="02020603050405020304" pitchFamily="18" charset="0"/>
              <a:cs typeface="Times New Roman" panose="02020603050405020304" pitchFamily="18" charset="0"/>
            </a:rPr>
            <a:t>esotropia</a:t>
          </a:r>
          <a:r>
            <a:rPr lang="en-US" sz="2400" kern="1200" dirty="0" smtClean="0">
              <a:latin typeface="Times New Roman" panose="02020603050405020304" pitchFamily="18" charset="0"/>
              <a:cs typeface="Times New Roman" panose="02020603050405020304" pitchFamily="18" charset="0"/>
            </a:rPr>
            <a:t>                (main types in childhood)</a:t>
          </a:r>
          <a:endParaRPr lang="en-US" sz="2400" kern="1200" dirty="0">
            <a:latin typeface="Times New Roman" panose="02020603050405020304" pitchFamily="18" charset="0"/>
            <a:cs typeface="Times New Roman" panose="02020603050405020304" pitchFamily="18" charset="0"/>
          </a:endParaRPr>
        </a:p>
      </dsp:txBody>
      <dsp:txXfrm>
        <a:off x="125726" y="123253"/>
        <a:ext cx="2254880" cy="2353241"/>
      </dsp:txXfrm>
    </dsp:sp>
  </dsp:spTree>
</dsp:drawing>
</file>

<file path=ppt/diagrams/drawing6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D3239A7-A557-4BE4-931A-393F6AC0459F}">
      <dsp:nvSpPr>
        <dsp:cNvPr id="0" name=""/>
        <dsp:cNvSpPr/>
      </dsp:nvSpPr>
      <dsp:spPr>
        <a:xfrm>
          <a:off x="0" y="23280"/>
          <a:ext cx="7730835" cy="52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INFANTILE ESOTROPIA (Idiopathic, Essential</a:t>
          </a:r>
          <a:endParaRPr lang="en-US" sz="2000" kern="1200" dirty="0">
            <a:latin typeface="Times New Roman" panose="02020603050405020304" pitchFamily="18" charset="0"/>
            <a:cs typeface="Times New Roman" panose="02020603050405020304" pitchFamily="18" charset="0"/>
          </a:endParaRPr>
        </a:p>
      </dsp:txBody>
      <dsp:txXfrm>
        <a:off x="25587" y="48867"/>
        <a:ext cx="7679661" cy="472986"/>
      </dsp:txXfrm>
    </dsp:sp>
    <dsp:sp modelId="{52E978EA-C2DA-4DCF-8207-5CBCF19CFE51}">
      <dsp:nvSpPr>
        <dsp:cNvPr id="0" name=""/>
        <dsp:cNvSpPr/>
      </dsp:nvSpPr>
      <dsp:spPr>
        <a:xfrm>
          <a:off x="0" y="547440"/>
          <a:ext cx="7730835" cy="27820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45454"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err="1" smtClean="0">
              <a:latin typeface="Times New Roman" panose="02020603050405020304" pitchFamily="18" charset="0"/>
              <a:cs typeface="Times New Roman" panose="02020603050405020304" pitchFamily="18" charset="0"/>
            </a:rPr>
            <a:t>esodeviation</a:t>
          </a:r>
          <a:r>
            <a:rPr lang="en-US" sz="2000" kern="1200" dirty="0" smtClean="0">
              <a:latin typeface="Times New Roman" panose="02020603050405020304" pitchFamily="18" charset="0"/>
              <a:cs typeface="Times New Roman" panose="02020603050405020304" pitchFamily="18" charset="0"/>
            </a:rPr>
            <a:t>, often constant, that presents in the first 6 months of life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It is associated with a large constant angle deviation </a:t>
          </a:r>
          <a:r>
            <a:rPr lang="el-GR" sz="2000" kern="1200" dirty="0" smtClean="0">
              <a:latin typeface="Times New Roman" panose="02020603050405020304" pitchFamily="18" charset="0"/>
              <a:cs typeface="Times New Roman" panose="02020603050405020304" pitchFamily="18" charset="0"/>
            </a:rPr>
            <a:t>(&gt;30 Δ)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latent nystagmus, a </a:t>
          </a:r>
          <a:r>
            <a:rPr lang="en-US" sz="2000" kern="1200" dirty="0" err="1" smtClean="0">
              <a:latin typeface="Times New Roman" panose="02020603050405020304" pitchFamily="18" charset="0"/>
              <a:cs typeface="Times New Roman" panose="02020603050405020304" pitchFamily="18" charset="0"/>
            </a:rPr>
            <a:t>crossfixation</a:t>
          </a:r>
          <a:r>
            <a:rPr lang="en-US" sz="2000" kern="1200" dirty="0" smtClean="0">
              <a:latin typeface="Times New Roman" panose="02020603050405020304" pitchFamily="18" charset="0"/>
              <a:cs typeface="Times New Roman" panose="02020603050405020304" pitchFamily="18" charset="0"/>
            </a:rPr>
            <a:t> pattern of fixation, dissociated vertical deviation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Without refractive errors; a normal accommodative convergence to accommodation ratio</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cause is unknown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Correction of amblyopia; Early surgery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endParaRPr lang="en-US" sz="2000" kern="1200" dirty="0">
            <a:latin typeface="Times New Roman" panose="02020603050405020304" pitchFamily="18" charset="0"/>
            <a:cs typeface="Times New Roman" panose="02020603050405020304" pitchFamily="18" charset="0"/>
          </a:endParaRPr>
        </a:p>
      </dsp:txBody>
      <dsp:txXfrm>
        <a:off x="0" y="547440"/>
        <a:ext cx="7730835" cy="2782080"/>
      </dsp:txXfrm>
    </dsp:sp>
  </dsp:spTree>
</dsp:drawing>
</file>

<file path=ppt/diagrams/drawing6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165D50C-B6F1-4B47-B480-E38561A5270B}">
      <dsp:nvSpPr>
        <dsp:cNvPr id="0" name=""/>
        <dsp:cNvSpPr/>
      </dsp:nvSpPr>
      <dsp:spPr>
        <a:xfrm>
          <a:off x="0" y="804"/>
          <a:ext cx="11554691" cy="76088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ACCOMODATIVE ESOTROPIA:                                                                                                                                              the most common subtype of </a:t>
          </a:r>
          <a:r>
            <a:rPr lang="en-US" sz="2000" kern="1200" dirty="0" err="1" smtClean="0">
              <a:latin typeface="Times New Roman" panose="02020603050405020304" pitchFamily="18" charset="0"/>
              <a:cs typeface="Times New Roman" panose="02020603050405020304" pitchFamily="18" charset="0"/>
            </a:rPr>
            <a:t>esotropia</a:t>
          </a:r>
          <a:r>
            <a:rPr lang="en-US" sz="2000" kern="1200" dirty="0" smtClean="0">
              <a:latin typeface="Times New Roman" panose="02020603050405020304" pitchFamily="18" charset="0"/>
              <a:cs typeface="Times New Roman" panose="02020603050405020304" pitchFamily="18" charset="0"/>
            </a:rPr>
            <a:t>;  Onset most commonly occurs between 2 and 4 years of age </a:t>
          </a:r>
          <a:endParaRPr lang="en-US" sz="2000" kern="1200" dirty="0">
            <a:latin typeface="Times New Roman" panose="02020603050405020304" pitchFamily="18" charset="0"/>
            <a:cs typeface="Times New Roman" panose="02020603050405020304" pitchFamily="18" charset="0"/>
          </a:endParaRPr>
        </a:p>
      </dsp:txBody>
      <dsp:txXfrm>
        <a:off x="37143" y="37947"/>
        <a:ext cx="11480405" cy="686602"/>
      </dsp:txXfrm>
    </dsp:sp>
    <dsp:sp modelId="{7237DB0F-3D0D-49F3-A024-BB9A2111F7D5}">
      <dsp:nvSpPr>
        <dsp:cNvPr id="0" name=""/>
        <dsp:cNvSpPr/>
      </dsp:nvSpPr>
      <dsp:spPr>
        <a:xfrm>
          <a:off x="0" y="761692"/>
          <a:ext cx="11554691" cy="17541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686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An inward turning of one or both eyes that occurs with activation of the accommodative reflex</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b="1" kern="1200" dirty="0" smtClean="0">
              <a:latin typeface="Times New Roman" panose="02020603050405020304" pitchFamily="18" charset="0"/>
              <a:cs typeface="Times New Roman" panose="02020603050405020304" pitchFamily="18" charset="0"/>
            </a:rPr>
            <a:t>Accommodation</a:t>
          </a:r>
          <a:r>
            <a:rPr lang="en-US" sz="2000" kern="1200" dirty="0" smtClean="0">
              <a:latin typeface="Times New Roman" panose="02020603050405020304" pitchFamily="18" charset="0"/>
              <a:cs typeface="Times New Roman" panose="02020603050405020304" pitchFamily="18" charset="0"/>
            </a:rPr>
            <a:t> is a dynamic process in which the curvature of the eye’s natural lens is temporarily adjusted to improve focus at near or in eyes that are hyperopic (far-sighted).</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b="1" kern="1200" dirty="0" smtClean="0">
              <a:latin typeface="Times New Roman" panose="02020603050405020304" pitchFamily="18" charset="0"/>
              <a:cs typeface="Times New Roman" panose="02020603050405020304" pitchFamily="18" charset="0"/>
            </a:rPr>
            <a:t>Accommodative convergence </a:t>
          </a:r>
          <a:r>
            <a:rPr lang="en-US" sz="2000" kern="1200" dirty="0" smtClean="0">
              <a:latin typeface="Times New Roman" panose="02020603050405020304" pitchFamily="18" charset="0"/>
              <a:cs typeface="Times New Roman" panose="02020603050405020304" pitchFamily="18" charset="0"/>
            </a:rPr>
            <a:t>described the normal convergence of the eyes in response to accommodation. The amount of accommodative convergence relative to the degree of accommodation is called the </a:t>
          </a:r>
          <a:r>
            <a:rPr lang="en-US" sz="2000" b="1" u="sng" kern="1200" dirty="0" smtClean="0">
              <a:latin typeface="Times New Roman" panose="02020603050405020304" pitchFamily="18" charset="0"/>
              <a:cs typeface="Times New Roman" panose="02020603050405020304" pitchFamily="18" charset="0"/>
            </a:rPr>
            <a:t>AC/A </a:t>
          </a:r>
          <a:r>
            <a:rPr lang="en-US" sz="2000" b="0" u="none" kern="1200" dirty="0" smtClean="0">
              <a:latin typeface="Times New Roman" panose="02020603050405020304" pitchFamily="18" charset="0"/>
              <a:cs typeface="Times New Roman" panose="02020603050405020304" pitchFamily="18" charset="0"/>
            </a:rPr>
            <a:t>ratio (There is an</a:t>
          </a:r>
          <a:r>
            <a:rPr lang="en-US" sz="2000" kern="1200" dirty="0" smtClean="0">
              <a:latin typeface="Times New Roman" panose="02020603050405020304" pitchFamily="18" charset="0"/>
              <a:cs typeface="Times New Roman" panose="02020603050405020304" pitchFamily="18" charset="0"/>
            </a:rPr>
            <a:t> linear relationship of </a:t>
          </a:r>
          <a:r>
            <a:rPr lang="en-US" sz="2000" b="1" kern="1200" dirty="0" smtClean="0">
              <a:latin typeface="Times New Roman" panose="02020603050405020304" pitchFamily="18" charset="0"/>
              <a:cs typeface="Times New Roman" panose="02020603050405020304" pitchFamily="18" charset="0"/>
            </a:rPr>
            <a:t>4ΔD</a:t>
          </a:r>
          <a:r>
            <a:rPr lang="en-US" sz="2000" kern="1200" dirty="0" smtClean="0">
              <a:latin typeface="Times New Roman" panose="02020603050405020304" pitchFamily="18" charset="0"/>
              <a:cs typeface="Times New Roman" panose="02020603050405020304" pitchFamily="18" charset="0"/>
            </a:rPr>
            <a:t> convergence for 1 </a:t>
          </a:r>
          <a:r>
            <a:rPr lang="en-US" sz="2000" kern="1200" dirty="0" err="1" smtClean="0">
              <a:latin typeface="Times New Roman" panose="02020603050405020304" pitchFamily="18" charset="0"/>
              <a:cs typeface="Times New Roman" panose="02020603050405020304" pitchFamily="18" charset="0"/>
            </a:rPr>
            <a:t>Dp</a:t>
          </a:r>
          <a:r>
            <a:rPr lang="en-US" sz="2000" kern="1200" dirty="0" smtClean="0">
              <a:latin typeface="Times New Roman" panose="02020603050405020304" pitchFamily="18" charset="0"/>
              <a:cs typeface="Times New Roman" panose="02020603050405020304" pitchFamily="18" charset="0"/>
            </a:rPr>
            <a:t> of accommodation)</a:t>
          </a:r>
          <a:endParaRPr lang="en-US" sz="2000" kern="1200" dirty="0">
            <a:latin typeface="Times New Roman" panose="02020603050405020304" pitchFamily="18" charset="0"/>
            <a:cs typeface="Times New Roman" panose="02020603050405020304" pitchFamily="18" charset="0"/>
          </a:endParaRPr>
        </a:p>
      </dsp:txBody>
      <dsp:txXfrm>
        <a:off x="0" y="761692"/>
        <a:ext cx="11554691" cy="1754122"/>
      </dsp:txXfrm>
    </dsp:sp>
  </dsp:spTree>
</dsp:drawing>
</file>

<file path=ppt/diagrams/drawing6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A54DBC-AE35-4D83-AFD9-D65032B083EC}">
      <dsp:nvSpPr>
        <dsp:cNvPr id="0" name=""/>
        <dsp:cNvSpPr/>
      </dsp:nvSpPr>
      <dsp:spPr>
        <a:xfrm>
          <a:off x="0" y="8669"/>
          <a:ext cx="11554691"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Refractive </a:t>
          </a:r>
          <a:r>
            <a:rPr lang="en-US" sz="2000" kern="1200" dirty="0" err="1" smtClean="0">
              <a:latin typeface="Times New Roman" panose="02020603050405020304" pitchFamily="18" charset="0"/>
              <a:cs typeface="Times New Roman" panose="02020603050405020304" pitchFamily="18" charset="0"/>
            </a:rPr>
            <a:t>Accomodative</a:t>
          </a: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esotropia</a:t>
          </a:r>
          <a:r>
            <a:rPr lang="en-US" sz="2000" kern="1200" dirty="0" smtClean="0">
              <a:latin typeface="Times New Roman" panose="02020603050405020304" pitchFamily="18" charset="0"/>
              <a:cs typeface="Times New Roman" panose="02020603050405020304" pitchFamily="18" charset="0"/>
            </a:rPr>
            <a:t>  (normal AC/A ratio) </a:t>
          </a:r>
          <a:endParaRPr lang="en-US" sz="2000" kern="1200" dirty="0">
            <a:latin typeface="Times New Roman" panose="02020603050405020304" pitchFamily="18" charset="0"/>
            <a:cs typeface="Times New Roman" panose="02020603050405020304" pitchFamily="18" charset="0"/>
          </a:endParaRPr>
        </a:p>
      </dsp:txBody>
      <dsp:txXfrm>
        <a:off x="29243" y="37912"/>
        <a:ext cx="11496205" cy="540554"/>
      </dsp:txXfrm>
    </dsp:sp>
    <dsp:sp modelId="{0D0431CF-FA0C-4B5F-9702-406C45D4C0EF}">
      <dsp:nvSpPr>
        <dsp:cNvPr id="0" name=""/>
        <dsp:cNvSpPr/>
      </dsp:nvSpPr>
      <dsp:spPr>
        <a:xfrm>
          <a:off x="0" y="607709"/>
          <a:ext cx="11554691" cy="6458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686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caused by uncorrected or under-corrected hyperopia (typically ≥2.00 D, average of +4.00 D).</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 correction of full </a:t>
          </a:r>
          <a:r>
            <a:rPr lang="en-US" sz="2000" kern="1200" dirty="0" err="1" smtClean="0">
              <a:latin typeface="Times New Roman" panose="02020603050405020304" pitchFamily="18" charset="0"/>
              <a:cs typeface="Times New Roman" panose="02020603050405020304" pitchFamily="18" charset="0"/>
            </a:rPr>
            <a:t>cycloplegic</a:t>
          </a:r>
          <a:r>
            <a:rPr lang="en-US" sz="2000" kern="1200" dirty="0" smtClean="0">
              <a:latin typeface="Times New Roman" panose="02020603050405020304" pitchFamily="18" charset="0"/>
              <a:cs typeface="Times New Roman" panose="02020603050405020304" pitchFamily="18" charset="0"/>
            </a:rPr>
            <a:t> refractive error will control the deviation for both near and distance.</a:t>
          </a:r>
          <a:endParaRPr lang="en-US" sz="2000" kern="1200" dirty="0">
            <a:latin typeface="Times New Roman" panose="02020603050405020304" pitchFamily="18" charset="0"/>
            <a:cs typeface="Times New Roman" panose="02020603050405020304" pitchFamily="18" charset="0"/>
          </a:endParaRPr>
        </a:p>
      </dsp:txBody>
      <dsp:txXfrm>
        <a:off x="0" y="607709"/>
        <a:ext cx="11554691" cy="645840"/>
      </dsp:txXfrm>
    </dsp:sp>
    <dsp:sp modelId="{D15E7B97-DEAA-4D47-B36E-A66132D040B4}">
      <dsp:nvSpPr>
        <dsp:cNvPr id="0" name=""/>
        <dsp:cNvSpPr/>
      </dsp:nvSpPr>
      <dsp:spPr>
        <a:xfrm>
          <a:off x="0" y="1253549"/>
          <a:ext cx="11554691"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Non-refractive </a:t>
          </a:r>
          <a:r>
            <a:rPr lang="en-US" sz="2000" kern="1200" dirty="0" err="1" smtClean="0">
              <a:latin typeface="Times New Roman" panose="02020603050405020304" pitchFamily="18" charset="0"/>
              <a:cs typeface="Times New Roman" panose="02020603050405020304" pitchFamily="18" charset="0"/>
            </a:rPr>
            <a:t>Accomodative</a:t>
          </a: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esotropia</a:t>
          </a:r>
          <a:r>
            <a:rPr lang="en-US" sz="2000" kern="1200" dirty="0" smtClean="0">
              <a:latin typeface="Times New Roman" panose="02020603050405020304" pitchFamily="18" charset="0"/>
              <a:cs typeface="Times New Roman" panose="02020603050405020304" pitchFamily="18" charset="0"/>
            </a:rPr>
            <a:t> (high AC/A ratio) </a:t>
          </a:r>
          <a:endParaRPr lang="en-US" sz="2000" kern="1200" dirty="0">
            <a:latin typeface="Times New Roman" panose="02020603050405020304" pitchFamily="18" charset="0"/>
            <a:cs typeface="Times New Roman" panose="02020603050405020304" pitchFamily="18" charset="0"/>
          </a:endParaRPr>
        </a:p>
      </dsp:txBody>
      <dsp:txXfrm>
        <a:off x="29243" y="1282792"/>
        <a:ext cx="11496205" cy="540554"/>
      </dsp:txXfrm>
    </dsp:sp>
    <dsp:sp modelId="{3C5D31DA-5114-47E0-8E1E-F09D27537588}">
      <dsp:nvSpPr>
        <dsp:cNvPr id="0" name=""/>
        <dsp:cNvSpPr/>
      </dsp:nvSpPr>
      <dsp:spPr>
        <a:xfrm>
          <a:off x="0" y="1852589"/>
          <a:ext cx="11554691"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686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caused by excessive convergence of the eyes in response to accommodation for near focus, regardless of refractive error. </a:t>
          </a:r>
          <a:endParaRPr lang="en-US" sz="2000" kern="1200" dirty="0">
            <a:latin typeface="Times New Roman" panose="02020603050405020304" pitchFamily="18" charset="0"/>
            <a:cs typeface="Times New Roman" panose="02020603050405020304" pitchFamily="18" charset="0"/>
          </a:endParaRPr>
        </a:p>
      </dsp:txBody>
      <dsp:txXfrm>
        <a:off x="0" y="1852589"/>
        <a:ext cx="11554691" cy="579600"/>
      </dsp:txXfrm>
    </dsp:sp>
    <dsp:sp modelId="{1A5987B0-57AD-404D-8F55-D7822A3B90D3}">
      <dsp:nvSpPr>
        <dsp:cNvPr id="0" name=""/>
        <dsp:cNvSpPr/>
      </dsp:nvSpPr>
      <dsp:spPr>
        <a:xfrm>
          <a:off x="0" y="2432189"/>
          <a:ext cx="11554691" cy="5990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Partially accommodative </a:t>
          </a:r>
          <a:r>
            <a:rPr lang="en-US" sz="2000" kern="1200" dirty="0" err="1" smtClean="0">
              <a:latin typeface="Times New Roman" panose="02020603050405020304" pitchFamily="18" charset="0"/>
              <a:cs typeface="Times New Roman" panose="02020603050405020304" pitchFamily="18" charset="0"/>
            </a:rPr>
            <a:t>esotropia</a:t>
          </a:r>
          <a:endParaRPr lang="en-US" sz="2000" kern="1200" dirty="0">
            <a:latin typeface="Times New Roman" panose="02020603050405020304" pitchFamily="18" charset="0"/>
            <a:cs typeface="Times New Roman" panose="02020603050405020304" pitchFamily="18" charset="0"/>
          </a:endParaRPr>
        </a:p>
      </dsp:txBody>
      <dsp:txXfrm>
        <a:off x="29243" y="2461432"/>
        <a:ext cx="11496205" cy="540554"/>
      </dsp:txXfrm>
    </dsp:sp>
    <dsp:sp modelId="{FECD34DC-7507-44EE-BEF5-E59E936B651A}">
      <dsp:nvSpPr>
        <dsp:cNvPr id="0" name=""/>
        <dsp:cNvSpPr/>
      </dsp:nvSpPr>
      <dsp:spPr>
        <a:xfrm>
          <a:off x="0" y="3031229"/>
          <a:ext cx="11554691"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686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Aligned is greatly improve with refractive correction, but a substantial deviation persists. Surgery: It should only be considered if spectacles do not fully correct the deviation.</a:t>
          </a:r>
          <a:endParaRPr lang="en-US" sz="2000" kern="1200" dirty="0">
            <a:latin typeface="Times New Roman" panose="02020603050405020304" pitchFamily="18" charset="0"/>
            <a:cs typeface="Times New Roman" panose="02020603050405020304" pitchFamily="18" charset="0"/>
          </a:endParaRPr>
        </a:p>
      </dsp:txBody>
      <dsp:txXfrm>
        <a:off x="0" y="3031229"/>
        <a:ext cx="11554691" cy="579600"/>
      </dsp:txXfrm>
    </dsp:sp>
  </dsp:spTree>
</dsp:drawing>
</file>

<file path=ppt/diagrams/drawing6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BDA97-3A5E-478D-9404-C4AC10E46993}">
      <dsp:nvSpPr>
        <dsp:cNvPr id="0" name=""/>
        <dsp:cNvSpPr/>
      </dsp:nvSpPr>
      <dsp:spPr>
        <a:xfrm>
          <a:off x="0" y="543"/>
          <a:ext cx="4197928" cy="13244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latin typeface="Times New Roman" panose="02020603050405020304" pitchFamily="18" charset="0"/>
              <a:cs typeface="Times New Roman" panose="02020603050405020304" pitchFamily="18" charset="0"/>
            </a:rPr>
            <a:t>partially accommodative </a:t>
          </a:r>
          <a:r>
            <a:rPr lang="en-US" sz="3200" kern="1200" dirty="0" err="1" smtClean="0">
              <a:latin typeface="Times New Roman" panose="02020603050405020304" pitchFamily="18" charset="0"/>
              <a:cs typeface="Times New Roman" panose="02020603050405020304" pitchFamily="18" charset="0"/>
            </a:rPr>
            <a:t>esotropia</a:t>
          </a:r>
          <a:endParaRPr lang="en-US" sz="3200" kern="1200" dirty="0">
            <a:latin typeface="Times New Roman" panose="02020603050405020304" pitchFamily="18" charset="0"/>
            <a:cs typeface="Times New Roman" panose="02020603050405020304" pitchFamily="18" charset="0"/>
          </a:endParaRPr>
        </a:p>
      </dsp:txBody>
      <dsp:txXfrm>
        <a:off x="64656" y="65199"/>
        <a:ext cx="4068616" cy="1195164"/>
      </dsp:txXfrm>
    </dsp:sp>
  </dsp:spTree>
</dsp:drawing>
</file>

<file path=ppt/diagrams/drawing6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BDA97-3A5E-478D-9404-C4AC10E46993}">
      <dsp:nvSpPr>
        <dsp:cNvPr id="0" name=""/>
        <dsp:cNvSpPr/>
      </dsp:nvSpPr>
      <dsp:spPr>
        <a:xfrm>
          <a:off x="0" y="54381"/>
          <a:ext cx="6564351"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en-US" sz="3200" kern="1200" dirty="0" smtClean="0">
              <a:latin typeface="Times New Roman" panose="02020603050405020304" pitchFamily="18" charset="0"/>
              <a:cs typeface="Times New Roman" panose="02020603050405020304" pitchFamily="18" charset="0"/>
            </a:rPr>
            <a:t>Accommodative </a:t>
          </a:r>
          <a:r>
            <a:rPr lang="en-US" sz="3200" kern="1200" dirty="0" err="1" smtClean="0">
              <a:latin typeface="Times New Roman" panose="02020603050405020304" pitchFamily="18" charset="0"/>
              <a:cs typeface="Times New Roman" panose="02020603050405020304" pitchFamily="18" charset="0"/>
            </a:rPr>
            <a:t>esotropia</a:t>
          </a:r>
          <a:endParaRPr lang="en-US" sz="3200" kern="1200" dirty="0">
            <a:latin typeface="Times New Roman" panose="02020603050405020304" pitchFamily="18" charset="0"/>
            <a:cs typeface="Times New Roman" panose="02020603050405020304" pitchFamily="18" charset="0"/>
          </a:endParaRPr>
        </a:p>
      </dsp:txBody>
      <dsp:txXfrm>
        <a:off x="59399" y="113780"/>
        <a:ext cx="6445553" cy="1098002"/>
      </dsp:txXfrm>
    </dsp:sp>
  </dsp:spTree>
</dsp:drawing>
</file>

<file path=ppt/diagrams/drawing6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8E08840-55A7-40FB-A8D9-6F6120C29336}">
      <dsp:nvSpPr>
        <dsp:cNvPr id="0" name=""/>
        <dsp:cNvSpPr/>
      </dsp:nvSpPr>
      <dsp:spPr>
        <a:xfrm>
          <a:off x="0" y="1970"/>
          <a:ext cx="11720945" cy="4460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                                                             Primary divergence insufficiency </a:t>
          </a:r>
          <a:endParaRPr lang="en-US" sz="2000" kern="1200" dirty="0">
            <a:latin typeface="Times New Roman" panose="02020603050405020304" pitchFamily="18" charset="0"/>
            <a:cs typeface="Times New Roman" panose="02020603050405020304" pitchFamily="18" charset="0"/>
          </a:endParaRPr>
        </a:p>
      </dsp:txBody>
      <dsp:txXfrm>
        <a:off x="21776" y="23746"/>
        <a:ext cx="11677393" cy="402531"/>
      </dsp:txXfrm>
    </dsp:sp>
    <dsp:sp modelId="{4071E407-169D-4E9C-A0C1-03135D68AC2F}">
      <dsp:nvSpPr>
        <dsp:cNvPr id="0" name=""/>
        <dsp:cNvSpPr/>
      </dsp:nvSpPr>
      <dsp:spPr>
        <a:xfrm>
          <a:off x="0" y="448053"/>
          <a:ext cx="11720945" cy="86814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214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adult patients 50 years and older, is characterized by an </a:t>
          </a:r>
          <a:r>
            <a:rPr lang="en-US" sz="2000" kern="1200" dirty="0" err="1" smtClean="0">
              <a:latin typeface="Times New Roman" panose="02020603050405020304" pitchFamily="18" charset="0"/>
              <a:cs typeface="Times New Roman" panose="02020603050405020304" pitchFamily="18" charset="0"/>
            </a:rPr>
            <a:t>esodeviation</a:t>
          </a:r>
          <a:r>
            <a:rPr lang="en-US" sz="2000" kern="1200" dirty="0" smtClean="0">
              <a:latin typeface="Times New Roman" panose="02020603050405020304" pitchFamily="18" charset="0"/>
              <a:cs typeface="Times New Roman" panose="02020603050405020304" pitchFamily="18" charset="0"/>
            </a:rPr>
            <a:t> greater at distance than near</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Fusional divergence amplitudes are reduced at both distance and near fixation, and this </a:t>
          </a:r>
          <a:r>
            <a:rPr lang="en-US" sz="2000" kern="1200" dirty="0" err="1" smtClean="0">
              <a:latin typeface="Times New Roman" panose="02020603050405020304" pitchFamily="18" charset="0"/>
              <a:cs typeface="Times New Roman" panose="02020603050405020304" pitchFamily="18" charset="0"/>
            </a:rPr>
            <a:t>esotropia</a:t>
          </a:r>
          <a:r>
            <a:rPr lang="en-US" sz="2000" kern="1200" dirty="0" smtClean="0">
              <a:latin typeface="Times New Roman" panose="02020603050405020304" pitchFamily="18" charset="0"/>
              <a:cs typeface="Times New Roman" panose="02020603050405020304" pitchFamily="18" charset="0"/>
            </a:rPr>
            <a:t> is </a:t>
          </a:r>
          <a:r>
            <a:rPr lang="en-US" sz="2000" kern="1200" dirty="0" err="1" smtClean="0">
              <a:latin typeface="Times New Roman" panose="02020603050405020304" pitchFamily="18" charset="0"/>
              <a:cs typeface="Times New Roman" panose="02020603050405020304" pitchFamily="18" charset="0"/>
            </a:rPr>
            <a:t>comitant</a:t>
          </a:r>
          <a:r>
            <a:rPr lang="en-US" sz="2000" kern="1200" dirty="0" smtClean="0">
              <a:latin typeface="Times New Roman" panose="02020603050405020304" pitchFamily="18" charset="0"/>
              <a:cs typeface="Times New Roman" panose="02020603050405020304" pitchFamily="18" charset="0"/>
            </a:rPr>
            <a:t> in primary and lateral gazes</a:t>
          </a:r>
          <a:endParaRPr lang="en-US" sz="2000" kern="1200" dirty="0">
            <a:latin typeface="Times New Roman" panose="02020603050405020304" pitchFamily="18" charset="0"/>
            <a:cs typeface="Times New Roman" panose="02020603050405020304" pitchFamily="18" charset="0"/>
          </a:endParaRPr>
        </a:p>
      </dsp:txBody>
      <dsp:txXfrm>
        <a:off x="0" y="448053"/>
        <a:ext cx="11720945" cy="868147"/>
      </dsp:txXfrm>
    </dsp:sp>
    <dsp:sp modelId="{8BB10DF3-0FE0-4A82-9B1A-8D16882D3937}">
      <dsp:nvSpPr>
        <dsp:cNvPr id="0" name=""/>
        <dsp:cNvSpPr/>
      </dsp:nvSpPr>
      <dsp:spPr>
        <a:xfrm>
          <a:off x="0" y="1316200"/>
          <a:ext cx="11720945" cy="4460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Sensory </a:t>
          </a:r>
          <a:r>
            <a:rPr lang="en-US" sz="2000" kern="1200" dirty="0" err="1" smtClean="0">
              <a:latin typeface="Times New Roman" panose="02020603050405020304" pitchFamily="18" charset="0"/>
              <a:cs typeface="Times New Roman" panose="02020603050405020304" pitchFamily="18" charset="0"/>
            </a:rPr>
            <a:t>esotropia</a:t>
          </a:r>
          <a:endParaRPr lang="en-US" sz="2000" kern="1200" dirty="0">
            <a:latin typeface="Times New Roman" panose="02020603050405020304" pitchFamily="18" charset="0"/>
            <a:cs typeface="Times New Roman" panose="02020603050405020304" pitchFamily="18" charset="0"/>
          </a:endParaRPr>
        </a:p>
      </dsp:txBody>
      <dsp:txXfrm>
        <a:off x="21776" y="1337976"/>
        <a:ext cx="11677393" cy="402531"/>
      </dsp:txXfrm>
    </dsp:sp>
    <dsp:sp modelId="{1BBAC930-FEDA-40E1-BA8A-EE2225BEBF41}">
      <dsp:nvSpPr>
        <dsp:cNvPr id="0" name=""/>
        <dsp:cNvSpPr/>
      </dsp:nvSpPr>
      <dsp:spPr>
        <a:xfrm>
          <a:off x="0" y="1762284"/>
          <a:ext cx="11720945" cy="8089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214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Unilateral reduced VA, due to various organic causes, presents a </a:t>
          </a:r>
          <a:r>
            <a:rPr lang="en-US" sz="2000" u="none" kern="1200" dirty="0" smtClean="0">
              <a:latin typeface="Times New Roman" panose="02020603050405020304" pitchFamily="18" charset="0"/>
              <a:cs typeface="Times New Roman" panose="02020603050405020304" pitchFamily="18" charset="0"/>
            </a:rPr>
            <a:t>barrier to fusion</a:t>
          </a:r>
          <a:r>
            <a:rPr lang="en-US" sz="2000" kern="1200" dirty="0" smtClean="0">
              <a:latin typeface="Times New Roman" panose="02020603050405020304" pitchFamily="18" charset="0"/>
              <a:cs typeface="Times New Roman" panose="02020603050405020304" pitchFamily="18" charset="0"/>
            </a:rPr>
            <a:t>. </a:t>
          </a:r>
          <a:r>
            <a:rPr lang="en-US" sz="2000" u="sng" kern="1200" dirty="0" smtClean="0">
              <a:latin typeface="Times New Roman" panose="02020603050405020304" pitchFamily="18" charset="0"/>
              <a:cs typeface="Times New Roman" panose="02020603050405020304" pitchFamily="18" charset="0"/>
            </a:rPr>
            <a:t>In children under 4 years </a:t>
          </a:r>
          <a:r>
            <a:rPr lang="en-US" sz="2000" kern="1200" dirty="0" smtClean="0">
              <a:latin typeface="Times New Roman" panose="02020603050405020304" pitchFamily="18" charset="0"/>
              <a:cs typeface="Times New Roman" panose="02020603050405020304" pitchFamily="18" charset="0"/>
            </a:rPr>
            <a:t>of age, the blind or poorer-seeing eye will generally become </a:t>
          </a:r>
          <a:r>
            <a:rPr lang="en-US" sz="2000" b="1" kern="1200" dirty="0" err="1" smtClean="0">
              <a:latin typeface="Times New Roman" panose="02020603050405020304" pitchFamily="18" charset="0"/>
              <a:cs typeface="Times New Roman" panose="02020603050405020304" pitchFamily="18" charset="0"/>
            </a:rPr>
            <a:t>esotropic</a:t>
          </a:r>
          <a:r>
            <a:rPr lang="en-US" sz="2000" kern="1200" dirty="0" smtClean="0">
              <a:latin typeface="Times New Roman" panose="02020603050405020304" pitchFamily="18" charset="0"/>
              <a:cs typeface="Times New Roman" panose="02020603050405020304" pitchFamily="18" charset="0"/>
            </a:rPr>
            <a:t>. </a:t>
          </a:r>
          <a:r>
            <a:rPr lang="en-US" sz="2000" u="sng" kern="1200" dirty="0" smtClean="0">
              <a:latin typeface="Times New Roman" panose="02020603050405020304" pitchFamily="18" charset="0"/>
              <a:cs typeface="Times New Roman" panose="02020603050405020304" pitchFamily="18" charset="0"/>
            </a:rPr>
            <a:t>Older children </a:t>
          </a:r>
          <a:r>
            <a:rPr lang="en-US" sz="2000" kern="1200" dirty="0" smtClean="0">
              <a:latin typeface="Times New Roman" panose="02020603050405020304" pitchFamily="18" charset="0"/>
              <a:cs typeface="Times New Roman" panose="02020603050405020304" pitchFamily="18" charset="0"/>
            </a:rPr>
            <a:t>or adults with sensory visual deprivation will generally develop a sensory </a:t>
          </a:r>
          <a:r>
            <a:rPr lang="en-US" sz="2000" b="1" kern="1200" dirty="0" err="1" smtClean="0">
              <a:latin typeface="Times New Roman" panose="02020603050405020304" pitchFamily="18" charset="0"/>
              <a:cs typeface="Times New Roman" panose="02020603050405020304" pitchFamily="18" charset="0"/>
            </a:rPr>
            <a:t>exotropia</a:t>
          </a:r>
          <a:endParaRPr lang="en-US" sz="2000" b="1" kern="1200" dirty="0">
            <a:latin typeface="Times New Roman" panose="02020603050405020304" pitchFamily="18" charset="0"/>
            <a:cs typeface="Times New Roman" panose="02020603050405020304" pitchFamily="18" charset="0"/>
          </a:endParaRPr>
        </a:p>
      </dsp:txBody>
      <dsp:txXfrm>
        <a:off x="0" y="1762284"/>
        <a:ext cx="11720945" cy="808955"/>
      </dsp:txXfrm>
    </dsp:sp>
    <dsp:sp modelId="{7D2463FF-BB73-4CCB-823A-AF8316F25E2F}">
      <dsp:nvSpPr>
        <dsp:cNvPr id="0" name=""/>
        <dsp:cNvSpPr/>
      </dsp:nvSpPr>
      <dsp:spPr>
        <a:xfrm>
          <a:off x="0" y="2571239"/>
          <a:ext cx="11720945" cy="44608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Consecutive </a:t>
          </a:r>
          <a:r>
            <a:rPr lang="en-US" sz="2000" kern="1200" dirty="0" err="1" smtClean="0">
              <a:latin typeface="Times New Roman" panose="02020603050405020304" pitchFamily="18" charset="0"/>
              <a:cs typeface="Times New Roman" panose="02020603050405020304" pitchFamily="18" charset="0"/>
            </a:rPr>
            <a:t>esotropia</a:t>
          </a:r>
          <a:endParaRPr lang="en-US" sz="2000" kern="1200" dirty="0">
            <a:latin typeface="Times New Roman" panose="02020603050405020304" pitchFamily="18" charset="0"/>
            <a:cs typeface="Times New Roman" panose="02020603050405020304" pitchFamily="18" charset="0"/>
          </a:endParaRPr>
        </a:p>
      </dsp:txBody>
      <dsp:txXfrm>
        <a:off x="21776" y="2593015"/>
        <a:ext cx="11677393" cy="402531"/>
      </dsp:txXfrm>
    </dsp:sp>
    <dsp:sp modelId="{EAA8A687-BD86-4948-8B95-089237813C11}">
      <dsp:nvSpPr>
        <dsp:cNvPr id="0" name=""/>
        <dsp:cNvSpPr/>
      </dsp:nvSpPr>
      <dsp:spPr>
        <a:xfrm>
          <a:off x="0" y="3017322"/>
          <a:ext cx="11720945" cy="30089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214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Usually, this is a result of surgical overcorrection for </a:t>
          </a:r>
          <a:r>
            <a:rPr lang="en-US" sz="2000"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a:t>
          </a:r>
          <a:endParaRPr lang="en-US" sz="2000" kern="1200" dirty="0">
            <a:latin typeface="Times New Roman" panose="02020603050405020304" pitchFamily="18" charset="0"/>
            <a:cs typeface="Times New Roman" panose="02020603050405020304" pitchFamily="18" charset="0"/>
          </a:endParaRPr>
        </a:p>
      </dsp:txBody>
      <dsp:txXfrm>
        <a:off x="0" y="3017322"/>
        <a:ext cx="11720945" cy="300891"/>
      </dsp:txXfrm>
    </dsp:sp>
  </dsp:spTree>
</dsp:drawing>
</file>

<file path=ppt/diagrams/drawing6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1504BBB-FC11-4A1F-A0E6-E31824AFF506}">
      <dsp:nvSpPr>
        <dsp:cNvPr id="0" name=""/>
        <dsp:cNvSpPr/>
      </dsp:nvSpPr>
      <dsp:spPr>
        <a:xfrm>
          <a:off x="0" y="12237"/>
          <a:ext cx="6927273" cy="936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Microtropia</a:t>
          </a: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Monofixation</a:t>
          </a:r>
          <a:r>
            <a:rPr lang="en-US" sz="2000" kern="1200" dirty="0" smtClean="0">
              <a:latin typeface="Times New Roman" panose="02020603050405020304" pitchFamily="18" charset="0"/>
              <a:cs typeface="Times New Roman" panose="02020603050405020304" pitchFamily="18" charset="0"/>
            </a:rPr>
            <a:t> Syndrome) small-angle (&lt;10 </a:t>
          </a:r>
          <a:r>
            <a:rPr lang="el-GR" sz="2000" kern="1200" dirty="0" smtClean="0">
              <a:latin typeface="Times New Roman" panose="02020603050405020304" pitchFamily="18" charset="0"/>
              <a:cs typeface="Times New Roman" panose="02020603050405020304" pitchFamily="18" charset="0"/>
            </a:rPr>
            <a:t>Δ) </a:t>
          </a:r>
          <a:r>
            <a:rPr lang="en-US" sz="2000" kern="1200" dirty="0" smtClean="0">
              <a:latin typeface="Times New Roman" panose="02020603050405020304" pitchFamily="18" charset="0"/>
              <a:cs typeface="Times New Roman" panose="02020603050405020304" pitchFamily="18" charset="0"/>
            </a:rPr>
            <a:t>squint</a:t>
          </a:r>
          <a:endParaRPr lang="en-US" sz="2000" kern="1200" dirty="0">
            <a:latin typeface="Times New Roman" panose="02020603050405020304" pitchFamily="18" charset="0"/>
            <a:cs typeface="Times New Roman" panose="02020603050405020304" pitchFamily="18" charset="0"/>
          </a:endParaRPr>
        </a:p>
      </dsp:txBody>
      <dsp:txXfrm>
        <a:off x="45692" y="57929"/>
        <a:ext cx="6835889" cy="844616"/>
      </dsp:txXfrm>
    </dsp:sp>
    <dsp:sp modelId="{A1B3E2BB-7FF5-4BC9-9070-010BF8470287}">
      <dsp:nvSpPr>
        <dsp:cNvPr id="0" name=""/>
        <dsp:cNvSpPr/>
      </dsp:nvSpPr>
      <dsp:spPr>
        <a:xfrm>
          <a:off x="0" y="948237"/>
          <a:ext cx="6927273" cy="201825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19941"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an unilateral strabismus of less than 5 degrees, usually with harmonious anomalous correspondence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This is characterized by patients with a central scotoma in one eye together with peripheral fusion.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Central suppression scotoma (CSS): in the deviating eye; </a:t>
          </a:r>
          <a:r>
            <a:rPr lang="en-US" sz="2000" u="sng" kern="1200" dirty="0" smtClean="0">
              <a:latin typeface="Times New Roman" panose="02020603050405020304" pitchFamily="18" charset="0"/>
              <a:cs typeface="Times New Roman" panose="02020603050405020304" pitchFamily="18" charset="0"/>
            </a:rPr>
            <a:t>4 </a:t>
          </a:r>
          <a:r>
            <a:rPr lang="el-GR" sz="2000" u="sng" kern="1200" dirty="0" smtClean="0">
              <a:latin typeface="Times New Roman" panose="02020603050405020304" pitchFamily="18" charset="0"/>
              <a:cs typeface="Times New Roman" panose="02020603050405020304" pitchFamily="18" charset="0"/>
            </a:rPr>
            <a:t>Δ </a:t>
          </a:r>
          <a:r>
            <a:rPr lang="en-US" sz="2000" u="sng" kern="1200" dirty="0" smtClean="0">
              <a:latin typeface="Times New Roman" panose="02020603050405020304" pitchFamily="18" charset="0"/>
              <a:cs typeface="Times New Roman" panose="02020603050405020304" pitchFamily="18" charset="0"/>
            </a:rPr>
            <a:t>prism test </a:t>
          </a:r>
          <a:r>
            <a:rPr lang="en-US" sz="2000" kern="1200" dirty="0" smtClean="0">
              <a:latin typeface="Times New Roman" panose="02020603050405020304" pitchFamily="18" charset="0"/>
              <a:cs typeface="Times New Roman" panose="02020603050405020304" pitchFamily="18" charset="0"/>
            </a:rPr>
            <a:t>differentiates </a:t>
          </a:r>
          <a:r>
            <a:rPr lang="en-US" sz="2000" kern="1200" dirty="0" err="1" smtClean="0">
              <a:latin typeface="Times New Roman" panose="02020603050405020304" pitchFamily="18" charset="0"/>
              <a:cs typeface="Times New Roman" panose="02020603050405020304" pitchFamily="18" charset="0"/>
            </a:rPr>
            <a:t>bifoveal</a:t>
          </a:r>
          <a:r>
            <a:rPr lang="en-US" sz="2000" kern="1200" dirty="0" smtClean="0">
              <a:latin typeface="Times New Roman" panose="02020603050405020304" pitchFamily="18" charset="0"/>
              <a:cs typeface="Times New Roman" panose="02020603050405020304" pitchFamily="18" charset="0"/>
            </a:rPr>
            <a:t> fixation (normal BSV) and CSS in </a:t>
          </a:r>
          <a:r>
            <a:rPr lang="en-US" sz="2000" kern="1200" dirty="0" err="1" smtClean="0">
              <a:latin typeface="Times New Roman" panose="02020603050405020304" pitchFamily="18" charset="0"/>
              <a:cs typeface="Times New Roman" panose="02020603050405020304" pitchFamily="18" charset="0"/>
            </a:rPr>
            <a:t>microtropia</a:t>
          </a:r>
          <a:endParaRPr lang="en-US" sz="2000" kern="1200" dirty="0">
            <a:latin typeface="Times New Roman" panose="02020603050405020304" pitchFamily="18" charset="0"/>
            <a:cs typeface="Times New Roman" panose="02020603050405020304" pitchFamily="18" charset="0"/>
          </a:endParaRPr>
        </a:p>
      </dsp:txBody>
      <dsp:txXfrm>
        <a:off x="0" y="948237"/>
        <a:ext cx="6927273" cy="2018250"/>
      </dsp:txXfrm>
    </dsp:sp>
  </dsp:spTree>
</dsp:drawing>
</file>

<file path=ppt/diagrams/drawing6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D8883D-7BEA-4CE8-AF7B-B7C0B52FB976}">
      <dsp:nvSpPr>
        <dsp:cNvPr id="0" name=""/>
        <dsp:cNvSpPr/>
      </dsp:nvSpPr>
      <dsp:spPr>
        <a:xfrm rot="5400000">
          <a:off x="6178933" y="-4090964"/>
          <a:ext cx="1324268" cy="950749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The concomitant </a:t>
          </a:r>
          <a:r>
            <a:rPr lang="en-US" sz="2000"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is an outward divergence of the eyes (</a:t>
          </a:r>
          <a:r>
            <a:rPr lang="en-US" sz="2000" u="sng" kern="1200" dirty="0" smtClean="0">
              <a:latin typeface="Times New Roman" panose="02020603050405020304" pitchFamily="18" charset="0"/>
              <a:cs typeface="Times New Roman" panose="02020603050405020304" pitchFamily="18" charset="0"/>
            </a:rPr>
            <a:t>angle of deviation the same </a:t>
          </a:r>
          <a:r>
            <a:rPr lang="en-US" sz="2000" u="none" kern="1200" dirty="0" smtClean="0">
              <a:latin typeface="Times New Roman" panose="02020603050405020304" pitchFamily="18" charset="0"/>
              <a:cs typeface="Times New Roman" panose="02020603050405020304" pitchFamily="18" charset="0"/>
            </a:rPr>
            <a:t>in all positions of gaze </a:t>
          </a:r>
          <a:r>
            <a:rPr lang="en-US" sz="2000" kern="1200" dirty="0" smtClean="0">
              <a:latin typeface="Times New Roman" panose="02020603050405020304" pitchFamily="18" charset="0"/>
              <a:cs typeface="Times New Roman" panose="02020603050405020304" pitchFamily="18" charset="0"/>
            </a:rPr>
            <a:t>and regardless of which eye is fixing)</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Less common than </a:t>
          </a:r>
          <a:r>
            <a:rPr lang="en-US" sz="2000" kern="1200" dirty="0" err="1" smtClean="0">
              <a:latin typeface="Times New Roman" panose="02020603050405020304" pitchFamily="18" charset="0"/>
              <a:cs typeface="Times New Roman" panose="02020603050405020304" pitchFamily="18" charset="0"/>
            </a:rPr>
            <a:t>esotropia</a:t>
          </a:r>
          <a:r>
            <a:rPr lang="en-US" sz="2000" kern="1200" dirty="0" smtClean="0">
              <a:latin typeface="Times New Roman" panose="02020603050405020304" pitchFamily="18" charset="0"/>
              <a:cs typeface="Times New Roman" panose="02020603050405020304" pitchFamily="18" charset="0"/>
            </a:rPr>
            <a:t>  3-10X (The overall prevalence 0.4%)</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It may be: 1) </a:t>
          </a:r>
          <a:r>
            <a:rPr lang="en-US" sz="2000" b="1" i="1" kern="1200" dirty="0" smtClean="0">
              <a:latin typeface="Times New Roman" panose="02020603050405020304" pitchFamily="18" charset="0"/>
              <a:cs typeface="Times New Roman" panose="02020603050405020304" pitchFamily="18" charset="0"/>
            </a:rPr>
            <a:t>INTERMITENT</a:t>
          </a:r>
          <a:r>
            <a:rPr lang="en-US" sz="2000" kern="1200" dirty="0" smtClean="0">
              <a:latin typeface="Times New Roman" panose="02020603050405020304" pitchFamily="18" charset="0"/>
              <a:cs typeface="Times New Roman" panose="02020603050405020304" pitchFamily="18" charset="0"/>
            </a:rPr>
            <a:t> or 2) </a:t>
          </a:r>
          <a:r>
            <a:rPr lang="en-US" sz="2000" b="1" i="1" kern="1200" dirty="0" smtClean="0">
              <a:latin typeface="Times New Roman" panose="02020603050405020304" pitchFamily="18" charset="0"/>
              <a:cs typeface="Times New Roman" panose="02020603050405020304" pitchFamily="18" charset="0"/>
            </a:rPr>
            <a:t>CONSTANT</a:t>
          </a:r>
          <a:endParaRPr lang="en-US" sz="2000" b="1" i="1" kern="1200" dirty="0">
            <a:latin typeface="Times New Roman" panose="02020603050405020304" pitchFamily="18" charset="0"/>
            <a:cs typeface="Times New Roman" panose="02020603050405020304" pitchFamily="18" charset="0"/>
          </a:endParaRPr>
        </a:p>
      </dsp:txBody>
      <dsp:txXfrm rot="-5400000">
        <a:off x="2087322" y="65292"/>
        <a:ext cx="9442847" cy="1194978"/>
      </dsp:txXfrm>
    </dsp:sp>
    <dsp:sp modelId="{54EF37CE-3FC8-484F-B70B-2E043B23954D}">
      <dsp:nvSpPr>
        <dsp:cNvPr id="0" name=""/>
        <dsp:cNvSpPr/>
      </dsp:nvSpPr>
      <dsp:spPr>
        <a:xfrm>
          <a:off x="0" y="0"/>
          <a:ext cx="2085879" cy="13242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b="1" kern="1200" dirty="0" smtClean="0">
              <a:latin typeface="Times New Roman" panose="02020603050405020304" pitchFamily="18" charset="0"/>
              <a:cs typeface="Times New Roman" panose="02020603050405020304" pitchFamily="18" charset="0"/>
            </a:rPr>
            <a:t>EXSOTROPIA</a:t>
          </a:r>
          <a:r>
            <a:rPr lang="en-US" sz="2000" kern="1200" dirty="0" smtClean="0">
              <a:latin typeface="Times New Roman" panose="02020603050405020304" pitchFamily="18" charset="0"/>
              <a:cs typeface="Times New Roman" panose="02020603050405020304" pitchFamily="18" charset="0"/>
            </a:rPr>
            <a:t>                               </a:t>
          </a:r>
          <a:endParaRPr lang="en-US" sz="2000" kern="1200" dirty="0">
            <a:latin typeface="Times New Roman" panose="02020603050405020304" pitchFamily="18" charset="0"/>
            <a:cs typeface="Times New Roman" panose="02020603050405020304" pitchFamily="18" charset="0"/>
          </a:endParaRPr>
        </a:p>
      </dsp:txBody>
      <dsp:txXfrm>
        <a:off x="64645" y="64645"/>
        <a:ext cx="1956589" cy="1194978"/>
      </dsp:txXfrm>
    </dsp:sp>
  </dsp:spTree>
</dsp:drawing>
</file>

<file path=ppt/diagrams/drawing6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DE3F18-FD76-497D-BAAE-2CE3845640BD}">
      <dsp:nvSpPr>
        <dsp:cNvPr id="0" name=""/>
        <dsp:cNvSpPr/>
      </dsp:nvSpPr>
      <dsp:spPr>
        <a:xfrm rot="5400000">
          <a:off x="5566652" y="-3482305"/>
          <a:ext cx="2538203" cy="950568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is the most common form of </a:t>
          </a:r>
          <a:r>
            <a:rPr lang="en-US" sz="2000"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to occur under the age of 19 years (50%);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2% of children develop intermittent </a:t>
          </a:r>
          <a:r>
            <a:rPr lang="en-US" sz="2000"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before the age of 3 years, </a:t>
          </a:r>
          <a:endParaRPr lang="en-US" kern="1200" dirty="0"/>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Onset typically occurs after infancy with slow progression of an </a:t>
          </a:r>
          <a:r>
            <a:rPr lang="en-US" sz="2000" kern="1200" dirty="0" err="1" smtClean="0">
              <a:latin typeface="Times New Roman" panose="02020603050405020304" pitchFamily="18" charset="0"/>
              <a:cs typeface="Times New Roman" panose="02020603050405020304" pitchFamily="18" charset="0"/>
            </a:rPr>
            <a:t>exophoria</a:t>
          </a:r>
          <a:r>
            <a:rPr lang="en-US" sz="2000" kern="1200" dirty="0" smtClean="0">
              <a:latin typeface="Times New Roman" panose="02020603050405020304" pitchFamily="18" charset="0"/>
              <a:cs typeface="Times New Roman" panose="02020603050405020304" pitchFamily="18" charset="0"/>
            </a:rPr>
            <a:t> to </a:t>
          </a:r>
          <a:r>
            <a:rPr lang="en-US" sz="2000"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manifest </a:t>
          </a:r>
          <a:r>
            <a:rPr lang="en-US" sz="2000" u="sng" kern="1200" dirty="0" smtClean="0">
              <a:latin typeface="Times New Roman" panose="02020603050405020304" pitchFamily="18" charset="0"/>
              <a:cs typeface="Times New Roman" panose="02020603050405020304" pitchFamily="18" charset="0"/>
            </a:rPr>
            <a:t>when viewing distant non-accommodative targets</a:t>
          </a:r>
          <a:r>
            <a:rPr lang="en-US" sz="2000" kern="1200" dirty="0" smtClean="0">
              <a:latin typeface="Times New Roman" panose="02020603050405020304" pitchFamily="18" charset="0"/>
              <a:cs typeface="Times New Roman" panose="02020603050405020304" pitchFamily="18" charset="0"/>
            </a:rPr>
            <a:t>. </a:t>
          </a:r>
          <a:endParaRPr lang="en-US" kern="1200" dirty="0"/>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The magnitude of the </a:t>
          </a:r>
          <a:r>
            <a:rPr lang="en-US" sz="2000"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tends to increase with age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Management: In children with intermittent </a:t>
          </a:r>
          <a:r>
            <a:rPr lang="en-US" sz="2000"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the decision to perform corrective surgery depends on the </a:t>
          </a:r>
          <a:r>
            <a:rPr lang="en-US" sz="2000" u="sng" kern="1200" dirty="0" smtClean="0">
              <a:latin typeface="Times New Roman" panose="02020603050405020304" pitchFamily="18" charset="0"/>
              <a:cs typeface="Times New Roman" panose="02020603050405020304" pitchFamily="18" charset="0"/>
            </a:rPr>
            <a:t>frequency</a:t>
          </a:r>
          <a:r>
            <a:rPr lang="en-US" sz="2000" kern="1200" dirty="0" smtClean="0">
              <a:latin typeface="Times New Roman" panose="02020603050405020304" pitchFamily="18" charset="0"/>
              <a:cs typeface="Times New Roman" panose="02020603050405020304" pitchFamily="18" charset="0"/>
            </a:rPr>
            <a:t> and </a:t>
          </a:r>
          <a:r>
            <a:rPr lang="en-US" sz="2000" u="sng" kern="1200" dirty="0" smtClean="0">
              <a:latin typeface="Times New Roman" panose="02020603050405020304" pitchFamily="18" charset="0"/>
              <a:cs typeface="Times New Roman" panose="02020603050405020304" pitchFamily="18" charset="0"/>
            </a:rPr>
            <a:t>degree</a:t>
          </a:r>
          <a:r>
            <a:rPr lang="en-US" sz="2000" kern="1200" dirty="0" smtClean="0">
              <a:latin typeface="Times New Roman" panose="02020603050405020304" pitchFamily="18" charset="0"/>
              <a:cs typeface="Times New Roman" panose="02020603050405020304" pitchFamily="18" charset="0"/>
            </a:rPr>
            <a:t> of the abnormality</a:t>
          </a:r>
          <a:endParaRPr lang="en-US" sz="2000" kern="1200" dirty="0">
            <a:latin typeface="Times New Roman" panose="02020603050405020304" pitchFamily="18" charset="0"/>
            <a:cs typeface="Times New Roman" panose="02020603050405020304" pitchFamily="18" charset="0"/>
          </a:endParaRPr>
        </a:p>
      </dsp:txBody>
      <dsp:txXfrm rot="-5400000">
        <a:off x="2082913" y="125339"/>
        <a:ext cx="9381777" cy="2290393"/>
      </dsp:txXfrm>
    </dsp:sp>
    <dsp:sp modelId="{E2166638-0AA1-4C25-897E-CA62268EBD1C}">
      <dsp:nvSpPr>
        <dsp:cNvPr id="0" name=""/>
        <dsp:cNvSpPr/>
      </dsp:nvSpPr>
      <dsp:spPr>
        <a:xfrm>
          <a:off x="328" y="550569"/>
          <a:ext cx="2082584" cy="143993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Intermittent </a:t>
          </a:r>
          <a:r>
            <a:rPr lang="en-US" sz="2000"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a:t>
          </a:r>
          <a:endParaRPr lang="en-US" sz="2000" kern="1200" dirty="0">
            <a:latin typeface="Times New Roman" panose="02020603050405020304" pitchFamily="18" charset="0"/>
            <a:cs typeface="Times New Roman" panose="02020603050405020304" pitchFamily="18" charset="0"/>
          </a:endParaRPr>
        </a:p>
      </dsp:txBody>
      <dsp:txXfrm>
        <a:off x="70620" y="620861"/>
        <a:ext cx="1942000" cy="1299347"/>
      </dsp:txXfrm>
    </dsp:sp>
    <dsp:sp modelId="{8A457B2E-9087-42E6-8504-CD95FBB7F04C}">
      <dsp:nvSpPr>
        <dsp:cNvPr id="0" name=""/>
        <dsp:cNvSpPr/>
      </dsp:nvSpPr>
      <dsp:spPr>
        <a:xfrm rot="5400000">
          <a:off x="6254023" y="-1522522"/>
          <a:ext cx="1126991" cy="955747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1. </a:t>
          </a:r>
          <a:r>
            <a:rPr lang="en-US" sz="2000" b="1" kern="1200" dirty="0" smtClean="0">
              <a:latin typeface="Times New Roman" panose="02020603050405020304" pitchFamily="18" charset="0"/>
              <a:cs typeface="Times New Roman" panose="02020603050405020304" pitchFamily="18" charset="0"/>
            </a:rPr>
            <a:t>Early-onset </a:t>
          </a:r>
          <a:r>
            <a:rPr lang="en-US" sz="2000" b="1"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typically associated with dissociated vertical deviation and manifest latent nystagmus.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2. </a:t>
          </a:r>
          <a:r>
            <a:rPr lang="en-US" sz="2000" b="1" kern="1200" dirty="0" smtClean="0">
              <a:latin typeface="Times New Roman" panose="02020603050405020304" pitchFamily="18" charset="0"/>
              <a:cs typeface="Times New Roman" panose="02020603050405020304" pitchFamily="18" charset="0"/>
            </a:rPr>
            <a:t>Constant primary </a:t>
          </a:r>
          <a:r>
            <a:rPr lang="en-US" sz="2000" b="1"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rare (exclude secondary </a:t>
          </a:r>
          <a:r>
            <a:rPr lang="en-US" sz="2000"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or decompensating intermittent </a:t>
          </a:r>
          <a:r>
            <a:rPr lang="en-US" sz="2000" kern="1200" dirty="0" err="1" smtClean="0">
              <a:latin typeface="Times New Roman" panose="02020603050405020304" pitchFamily="18" charset="0"/>
              <a:cs typeface="Times New Roman" panose="02020603050405020304" pitchFamily="18" charset="0"/>
            </a:rPr>
            <a:t>exotropia</a:t>
          </a:r>
          <a:endParaRPr lang="en-US" sz="2000" kern="1200" dirty="0">
            <a:latin typeface="Times New Roman" panose="02020603050405020304" pitchFamily="18" charset="0"/>
            <a:cs typeface="Times New Roman" panose="02020603050405020304" pitchFamily="18" charset="0"/>
          </a:endParaRPr>
        </a:p>
      </dsp:txBody>
      <dsp:txXfrm rot="-5400000">
        <a:off x="2038784" y="2747732"/>
        <a:ext cx="9502456" cy="1016961"/>
      </dsp:txXfrm>
    </dsp:sp>
    <dsp:sp modelId="{CF8D2A45-B0AC-4A3E-8684-8D0D46753BCA}">
      <dsp:nvSpPr>
        <dsp:cNvPr id="0" name=""/>
        <dsp:cNvSpPr/>
      </dsp:nvSpPr>
      <dsp:spPr>
        <a:xfrm>
          <a:off x="0" y="2872860"/>
          <a:ext cx="2038125" cy="8123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Constant </a:t>
          </a:r>
          <a:r>
            <a:rPr lang="en-US" sz="2000" kern="1200" dirty="0" err="1" smtClean="0">
              <a:latin typeface="Times New Roman" panose="02020603050405020304" pitchFamily="18" charset="0"/>
              <a:cs typeface="Times New Roman" panose="02020603050405020304" pitchFamily="18" charset="0"/>
            </a:rPr>
            <a:t>exotropia</a:t>
          </a:r>
          <a:r>
            <a:rPr lang="en-US" sz="2000" kern="1200" dirty="0" smtClean="0">
              <a:latin typeface="Times New Roman" panose="02020603050405020304" pitchFamily="18" charset="0"/>
              <a:cs typeface="Times New Roman" panose="02020603050405020304" pitchFamily="18" charset="0"/>
            </a:rPr>
            <a:t> </a:t>
          </a:r>
          <a:endParaRPr lang="en-US" sz="2000" kern="1200" dirty="0">
            <a:latin typeface="Times New Roman" panose="02020603050405020304" pitchFamily="18" charset="0"/>
            <a:cs typeface="Times New Roman" panose="02020603050405020304" pitchFamily="18" charset="0"/>
          </a:endParaRPr>
        </a:p>
      </dsp:txBody>
      <dsp:txXfrm>
        <a:off x="39658" y="2912518"/>
        <a:ext cx="1958809" cy="733083"/>
      </dsp:txXfrm>
    </dsp:sp>
    <dsp:sp modelId="{0DD9C4E0-E81A-4501-947D-27B56B076E4A}">
      <dsp:nvSpPr>
        <dsp:cNvPr id="0" name=""/>
        <dsp:cNvSpPr/>
      </dsp:nvSpPr>
      <dsp:spPr>
        <a:xfrm rot="5400000">
          <a:off x="6576500" y="-627107"/>
          <a:ext cx="473970" cy="956553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usually follows surgery for </a:t>
          </a:r>
          <a:r>
            <a:rPr lang="en-US" sz="2000" kern="1200" dirty="0" err="1" smtClean="0">
              <a:latin typeface="Times New Roman" panose="02020603050405020304" pitchFamily="18" charset="0"/>
              <a:cs typeface="Times New Roman" panose="02020603050405020304" pitchFamily="18" charset="0"/>
            </a:rPr>
            <a:t>esotropia</a:t>
          </a:r>
          <a:r>
            <a:rPr lang="en-US" sz="2000" kern="1200" dirty="0" smtClean="0">
              <a:latin typeface="Times New Roman" panose="02020603050405020304" pitchFamily="18" charset="0"/>
              <a:cs typeface="Times New Roman" panose="02020603050405020304" pitchFamily="18" charset="0"/>
            </a:rPr>
            <a:t> after a variable period of time</a:t>
          </a:r>
          <a:endParaRPr lang="en-US" sz="2000" kern="1200" dirty="0">
            <a:latin typeface="Times New Roman" panose="02020603050405020304" pitchFamily="18" charset="0"/>
            <a:cs typeface="Times New Roman" panose="02020603050405020304" pitchFamily="18" charset="0"/>
          </a:endParaRPr>
        </a:p>
      </dsp:txBody>
      <dsp:txXfrm rot="-5400000">
        <a:off x="2030716" y="3941814"/>
        <a:ext cx="9542402" cy="427696"/>
      </dsp:txXfrm>
    </dsp:sp>
    <dsp:sp modelId="{7ED3DCF9-21A7-4656-B78C-D9C0E6098B70}">
      <dsp:nvSpPr>
        <dsp:cNvPr id="0" name=""/>
        <dsp:cNvSpPr/>
      </dsp:nvSpPr>
      <dsp:spPr>
        <a:xfrm>
          <a:off x="0" y="3857756"/>
          <a:ext cx="2028804" cy="5978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Consecutive </a:t>
          </a:r>
          <a:r>
            <a:rPr lang="en-US" sz="2000" kern="1200" dirty="0" err="1" smtClean="0">
              <a:latin typeface="Times New Roman" panose="02020603050405020304" pitchFamily="18" charset="0"/>
              <a:cs typeface="Times New Roman" panose="02020603050405020304" pitchFamily="18" charset="0"/>
            </a:rPr>
            <a:t>exotropia</a:t>
          </a:r>
          <a:endParaRPr lang="en-US" sz="2000" kern="1200" dirty="0">
            <a:latin typeface="Times New Roman" panose="02020603050405020304" pitchFamily="18" charset="0"/>
            <a:cs typeface="Times New Roman" panose="02020603050405020304" pitchFamily="18" charset="0"/>
          </a:endParaRPr>
        </a:p>
      </dsp:txBody>
      <dsp:txXfrm>
        <a:off x="29187" y="3886943"/>
        <a:ext cx="1970430" cy="539521"/>
      </dsp:txXfrm>
    </dsp:sp>
    <dsp:sp modelId="{1654AE24-9DB0-4516-AD87-19667FAD9666}">
      <dsp:nvSpPr>
        <dsp:cNvPr id="0" name=""/>
        <dsp:cNvSpPr/>
      </dsp:nvSpPr>
      <dsp:spPr>
        <a:xfrm rot="5400000">
          <a:off x="6556922" y="-72030"/>
          <a:ext cx="508990" cy="956572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constant, secondary to visual impairment, usually &gt;2 years of age</a:t>
          </a:r>
          <a:endParaRPr lang="en-US" sz="2000" kern="1200" dirty="0">
            <a:latin typeface="Times New Roman" panose="02020603050405020304" pitchFamily="18" charset="0"/>
            <a:cs typeface="Times New Roman" panose="02020603050405020304" pitchFamily="18" charset="0"/>
          </a:endParaRPr>
        </a:p>
      </dsp:txBody>
      <dsp:txXfrm rot="-5400000">
        <a:off x="2028555" y="4481184"/>
        <a:ext cx="9540878" cy="459296"/>
      </dsp:txXfrm>
    </dsp:sp>
    <dsp:sp modelId="{8A4EFF17-FE06-40EB-941C-09D7646CCAB3}">
      <dsp:nvSpPr>
        <dsp:cNvPr id="0" name=""/>
        <dsp:cNvSpPr/>
      </dsp:nvSpPr>
      <dsp:spPr>
        <a:xfrm>
          <a:off x="328" y="4449750"/>
          <a:ext cx="2028226" cy="52216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Secondary </a:t>
          </a:r>
          <a:r>
            <a:rPr lang="en-US" sz="2000" kern="1200" dirty="0" err="1" smtClean="0">
              <a:latin typeface="Times New Roman" panose="02020603050405020304" pitchFamily="18" charset="0"/>
              <a:cs typeface="Times New Roman" panose="02020603050405020304" pitchFamily="18" charset="0"/>
            </a:rPr>
            <a:t>exotropia</a:t>
          </a:r>
          <a:endParaRPr lang="en-US" sz="2000" kern="1200" dirty="0">
            <a:latin typeface="Times New Roman" panose="02020603050405020304" pitchFamily="18" charset="0"/>
            <a:cs typeface="Times New Roman" panose="02020603050405020304" pitchFamily="18" charset="0"/>
          </a:endParaRPr>
        </a:p>
      </dsp:txBody>
      <dsp:txXfrm>
        <a:off x="25818" y="4475240"/>
        <a:ext cx="1977246" cy="471183"/>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A119CB-897B-49A0-A5B9-AC46E259DF69}">
      <dsp:nvSpPr>
        <dsp:cNvPr id="0" name=""/>
        <dsp:cNvSpPr/>
      </dsp:nvSpPr>
      <dsp:spPr>
        <a:xfrm rot="5400000">
          <a:off x="3025681" y="-1236880"/>
          <a:ext cx="477451" cy="307238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sr-Latn-CS" sz="1800" kern="1200" dirty="0" smtClean="0">
              <a:latin typeface="Times New Roman" pitchFamily="18" charset="0"/>
              <a:cs typeface="Times New Roman" pitchFamily="18" charset="0"/>
            </a:rPr>
            <a:t>mm.rec.</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sup,</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inf,</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med +</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m.</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obl inf</a:t>
          </a:r>
          <a:endParaRPr lang="en-US" sz="1800" kern="1200" dirty="0">
            <a:latin typeface="Times New Roman" pitchFamily="18" charset="0"/>
            <a:cs typeface="Times New Roman" pitchFamily="18" charset="0"/>
          </a:endParaRPr>
        </a:p>
      </dsp:txBody>
      <dsp:txXfrm rot="-5400000">
        <a:off x="1728216" y="83892"/>
        <a:ext cx="3049076" cy="430837"/>
      </dsp:txXfrm>
    </dsp:sp>
    <dsp:sp modelId="{37DB3C63-5A84-4D16-8A25-97E8A0658618}">
      <dsp:nvSpPr>
        <dsp:cNvPr id="0" name=""/>
        <dsp:cNvSpPr/>
      </dsp:nvSpPr>
      <dsp:spPr>
        <a:xfrm>
          <a:off x="0" y="904"/>
          <a:ext cx="1728215" cy="5968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dirty="0" smtClean="0">
              <a:latin typeface="Times New Roman" pitchFamily="18" charset="0"/>
              <a:cs typeface="Times New Roman" pitchFamily="18" charset="0"/>
            </a:rPr>
            <a:t>III n. oculomotorius</a:t>
          </a:r>
          <a:endParaRPr lang="en-US" sz="1800" kern="1200" dirty="0">
            <a:latin typeface="Times New Roman" pitchFamily="18" charset="0"/>
            <a:cs typeface="Times New Roman" pitchFamily="18" charset="0"/>
          </a:endParaRPr>
        </a:p>
      </dsp:txBody>
      <dsp:txXfrm>
        <a:off x="29134" y="30038"/>
        <a:ext cx="1669947" cy="538546"/>
      </dsp:txXfrm>
    </dsp:sp>
    <dsp:sp modelId="{8D2C562A-3687-41C2-BCB7-33E2C0EEB22E}">
      <dsp:nvSpPr>
        <dsp:cNvPr id="0" name=""/>
        <dsp:cNvSpPr/>
      </dsp:nvSpPr>
      <dsp:spPr>
        <a:xfrm rot="5400000">
          <a:off x="3025681" y="-612894"/>
          <a:ext cx="477451" cy="307238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sr-Latn-CS" sz="1800" kern="1200" dirty="0" smtClean="0">
              <a:latin typeface="Times New Roman" pitchFamily="18" charset="0"/>
              <a:cs typeface="Times New Roman" pitchFamily="18" charset="0"/>
            </a:rPr>
            <a:t>m.obliquus superior </a:t>
          </a:r>
          <a:endParaRPr lang="en-US" sz="1800" kern="1200" dirty="0">
            <a:latin typeface="Times New Roman" pitchFamily="18" charset="0"/>
            <a:cs typeface="Times New Roman" pitchFamily="18" charset="0"/>
          </a:endParaRPr>
        </a:p>
      </dsp:txBody>
      <dsp:txXfrm rot="-5400000">
        <a:off x="1728216" y="707878"/>
        <a:ext cx="3049076" cy="430837"/>
      </dsp:txXfrm>
    </dsp:sp>
    <dsp:sp modelId="{CCF483BD-18AC-45C3-BB1E-97D736459F3F}">
      <dsp:nvSpPr>
        <dsp:cNvPr id="0" name=""/>
        <dsp:cNvSpPr/>
      </dsp:nvSpPr>
      <dsp:spPr>
        <a:xfrm>
          <a:off x="0" y="627559"/>
          <a:ext cx="1728215" cy="5968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dirty="0" smtClean="0">
              <a:latin typeface="Times New Roman" pitchFamily="18" charset="0"/>
              <a:cs typeface="Times New Roman" pitchFamily="18" charset="0"/>
            </a:rPr>
            <a:t>IV  n.trochlearis</a:t>
          </a:r>
          <a:endParaRPr lang="en-US" sz="1800" kern="1200" dirty="0">
            <a:latin typeface="Times New Roman" pitchFamily="18" charset="0"/>
            <a:cs typeface="Times New Roman" pitchFamily="18" charset="0"/>
          </a:endParaRPr>
        </a:p>
      </dsp:txBody>
      <dsp:txXfrm>
        <a:off x="29134" y="656693"/>
        <a:ext cx="1669947" cy="538546"/>
      </dsp:txXfrm>
    </dsp:sp>
    <dsp:sp modelId="{ECB96E44-E63D-43C9-84BD-1166991E3E52}">
      <dsp:nvSpPr>
        <dsp:cNvPr id="0" name=""/>
        <dsp:cNvSpPr/>
      </dsp:nvSpPr>
      <dsp:spPr>
        <a:xfrm rot="5400000">
          <a:off x="3025681" y="16429"/>
          <a:ext cx="477451" cy="307238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sr-Latn-CS" sz="1800" kern="1200" dirty="0" smtClean="0">
              <a:latin typeface="Times New Roman" pitchFamily="18" charset="0"/>
              <a:cs typeface="Times New Roman" pitchFamily="18" charset="0"/>
            </a:rPr>
            <a:t>m.rectus lateralis </a:t>
          </a:r>
          <a:endParaRPr lang="en-US" sz="1800" kern="1200" dirty="0">
            <a:latin typeface="Times New Roman" pitchFamily="18" charset="0"/>
            <a:cs typeface="Times New Roman" pitchFamily="18" charset="0"/>
          </a:endParaRPr>
        </a:p>
      </dsp:txBody>
      <dsp:txXfrm rot="-5400000">
        <a:off x="1728216" y="1337202"/>
        <a:ext cx="3049076" cy="430837"/>
      </dsp:txXfrm>
    </dsp:sp>
    <dsp:sp modelId="{4C36588A-511A-4725-A654-774DAE09DE8C}">
      <dsp:nvSpPr>
        <dsp:cNvPr id="0" name=""/>
        <dsp:cNvSpPr/>
      </dsp:nvSpPr>
      <dsp:spPr>
        <a:xfrm>
          <a:off x="0" y="1254214"/>
          <a:ext cx="1728215" cy="5968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smtClean="0">
              <a:latin typeface="Times New Roman" pitchFamily="18" charset="0"/>
              <a:cs typeface="Times New Roman" pitchFamily="18" charset="0"/>
            </a:rPr>
            <a:t>VI    n.abducens</a:t>
          </a:r>
          <a:endParaRPr lang="en-US" sz="1800" kern="1200">
            <a:latin typeface="Times New Roman" pitchFamily="18" charset="0"/>
            <a:cs typeface="Times New Roman" pitchFamily="18" charset="0"/>
          </a:endParaRPr>
        </a:p>
      </dsp:txBody>
      <dsp:txXfrm>
        <a:off x="29134" y="1283348"/>
        <a:ext cx="1669947" cy="538546"/>
      </dsp:txXfrm>
    </dsp:sp>
  </dsp:spTree>
</dsp:drawing>
</file>

<file path=ppt/diagrams/drawing7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644A03-040B-49E8-8E0C-E9AA315EF6EB}">
      <dsp:nvSpPr>
        <dsp:cNvPr id="0" name=""/>
        <dsp:cNvSpPr/>
      </dsp:nvSpPr>
      <dsp:spPr>
        <a:xfrm>
          <a:off x="0" y="54381"/>
          <a:ext cx="3803073"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CONSTANT EXOTROPIA</a:t>
          </a:r>
          <a:endParaRPr lang="en-US" sz="2000" kern="1200" dirty="0">
            <a:latin typeface="Times New Roman" panose="02020603050405020304" pitchFamily="18" charset="0"/>
            <a:cs typeface="Times New Roman" panose="02020603050405020304" pitchFamily="18" charset="0"/>
          </a:endParaRPr>
        </a:p>
      </dsp:txBody>
      <dsp:txXfrm>
        <a:off x="59399" y="113780"/>
        <a:ext cx="3684275" cy="1098002"/>
      </dsp:txXfrm>
    </dsp:sp>
  </dsp:spTree>
</dsp:drawing>
</file>

<file path=ppt/diagrams/drawing7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644A03-040B-49E8-8E0C-E9AA315EF6EB}">
      <dsp:nvSpPr>
        <dsp:cNvPr id="0" name=""/>
        <dsp:cNvSpPr/>
      </dsp:nvSpPr>
      <dsp:spPr>
        <a:xfrm>
          <a:off x="0" y="108762"/>
          <a:ext cx="3803073"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INTERMITENT EXOTROPIA</a:t>
          </a:r>
          <a:endParaRPr lang="en-US" sz="2000" kern="1200" dirty="0">
            <a:latin typeface="Times New Roman" panose="02020603050405020304" pitchFamily="18" charset="0"/>
            <a:cs typeface="Times New Roman" panose="02020603050405020304" pitchFamily="18" charset="0"/>
          </a:endParaRPr>
        </a:p>
      </dsp:txBody>
      <dsp:txXfrm>
        <a:off x="59399" y="168161"/>
        <a:ext cx="3684275" cy="1098002"/>
      </dsp:txXfrm>
    </dsp:sp>
  </dsp:spTree>
</dsp:drawing>
</file>

<file path=ppt/diagrams/drawing7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AEC07D-208E-4C00-9BB0-A8EB22A89760}">
      <dsp:nvSpPr>
        <dsp:cNvPr id="0" name=""/>
        <dsp:cNvSpPr/>
      </dsp:nvSpPr>
      <dsp:spPr>
        <a:xfrm rot="5400000">
          <a:off x="6230679" y="-3633359"/>
          <a:ext cx="1575173" cy="890580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1. Recession (move the insertion of a muscle posteriorly; it can be performed on any of the six extraocular muscles)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2. Marginal </a:t>
          </a:r>
          <a:r>
            <a:rPr lang="en-US" sz="2000" kern="1200" dirty="0" err="1" smtClean="0">
              <a:latin typeface="Times New Roman" panose="02020603050405020304" pitchFamily="18" charset="0"/>
              <a:cs typeface="Times New Roman" panose="02020603050405020304" pitchFamily="18" charset="0"/>
            </a:rPr>
            <a:t>myotomy</a:t>
          </a:r>
          <a:r>
            <a:rPr lang="en-US" sz="2000" kern="1200" dirty="0" smtClean="0">
              <a:latin typeface="Times New Roman" panose="02020603050405020304" pitchFamily="18" charset="0"/>
              <a:cs typeface="Times New Roman" panose="02020603050405020304" pitchFamily="18" charset="0"/>
            </a:rPr>
            <a:t>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3. </a:t>
          </a:r>
          <a:r>
            <a:rPr lang="en-US" sz="2000" kern="1200" dirty="0" err="1" smtClean="0">
              <a:latin typeface="Times New Roman" panose="02020603050405020304" pitchFamily="18" charset="0"/>
              <a:cs typeface="Times New Roman" panose="02020603050405020304" pitchFamily="18" charset="0"/>
            </a:rPr>
            <a:t>Myetomy</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4. The posterior fixation suture (</a:t>
          </a:r>
          <a:r>
            <a:rPr lang="en-US" sz="2000" kern="1200" dirty="0" err="1" smtClean="0">
              <a:latin typeface="Times New Roman" panose="02020603050405020304" pitchFamily="18" charset="0"/>
              <a:cs typeface="Times New Roman" panose="02020603050405020304" pitchFamily="18" charset="0"/>
            </a:rPr>
            <a:t>Faden</a:t>
          </a:r>
          <a:r>
            <a:rPr lang="en-US" sz="2000" kern="1200" dirty="0" smtClean="0">
              <a:latin typeface="Times New Roman" panose="02020603050405020304" pitchFamily="18" charset="0"/>
              <a:cs typeface="Times New Roman" panose="02020603050405020304" pitchFamily="18" charset="0"/>
            </a:rPr>
            <a:t> procedure)</a:t>
          </a:r>
          <a:endParaRPr lang="en-US" sz="2000" kern="1200" dirty="0">
            <a:latin typeface="Times New Roman" panose="02020603050405020304" pitchFamily="18" charset="0"/>
            <a:cs typeface="Times New Roman" panose="02020603050405020304" pitchFamily="18" charset="0"/>
          </a:endParaRPr>
        </a:p>
      </dsp:txBody>
      <dsp:txXfrm rot="-5400000">
        <a:off x="2565364" y="108850"/>
        <a:ext cx="8828909" cy="1421385"/>
      </dsp:txXfrm>
    </dsp:sp>
    <dsp:sp modelId="{AF954730-7236-47F0-BAEB-8351618C0956}">
      <dsp:nvSpPr>
        <dsp:cNvPr id="0" name=""/>
        <dsp:cNvSpPr/>
      </dsp:nvSpPr>
      <dsp:spPr>
        <a:xfrm>
          <a:off x="395" y="2475"/>
          <a:ext cx="2564969" cy="163413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Weakening procedures</a:t>
          </a:r>
          <a:endParaRPr lang="en-US" sz="2000" kern="1200" dirty="0">
            <a:latin typeface="Times New Roman" panose="02020603050405020304" pitchFamily="18" charset="0"/>
            <a:cs typeface="Times New Roman" panose="02020603050405020304" pitchFamily="18" charset="0"/>
          </a:endParaRPr>
        </a:p>
      </dsp:txBody>
      <dsp:txXfrm>
        <a:off x="80167" y="82247"/>
        <a:ext cx="2405425" cy="1474588"/>
      </dsp:txXfrm>
    </dsp:sp>
    <dsp:sp modelId="{011B1783-E782-4CC2-BB72-83D364393360}">
      <dsp:nvSpPr>
        <dsp:cNvPr id="0" name=""/>
        <dsp:cNvSpPr/>
      </dsp:nvSpPr>
      <dsp:spPr>
        <a:xfrm rot="5400000">
          <a:off x="6375583" y="-1904292"/>
          <a:ext cx="1307306" cy="887934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1. Resection (shortens the length of a muscle to enhance its effective pull: it is suitable only for a rectus muscle)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2. Tucking</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3. Advancement</a:t>
          </a:r>
          <a:endParaRPr lang="en-US" sz="2000" kern="1200" dirty="0">
            <a:latin typeface="Times New Roman" panose="02020603050405020304" pitchFamily="18" charset="0"/>
            <a:cs typeface="Times New Roman" panose="02020603050405020304" pitchFamily="18" charset="0"/>
          </a:endParaRPr>
        </a:p>
      </dsp:txBody>
      <dsp:txXfrm rot="-5400000">
        <a:off x="2589563" y="1945545"/>
        <a:ext cx="8815531" cy="1179672"/>
      </dsp:txXfrm>
    </dsp:sp>
    <dsp:sp modelId="{257B4C8B-881F-4A66-89B9-BC5EA8631E64}">
      <dsp:nvSpPr>
        <dsp:cNvPr id="0" name=""/>
        <dsp:cNvSpPr/>
      </dsp:nvSpPr>
      <dsp:spPr>
        <a:xfrm>
          <a:off x="395" y="1718315"/>
          <a:ext cx="2589167" cy="163413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Strengthening procedure </a:t>
          </a:r>
          <a:endParaRPr lang="en-US" sz="2000" kern="1200" dirty="0">
            <a:latin typeface="Times New Roman" panose="02020603050405020304" pitchFamily="18" charset="0"/>
            <a:cs typeface="Times New Roman" panose="02020603050405020304" pitchFamily="18" charset="0"/>
          </a:endParaRPr>
        </a:p>
      </dsp:txBody>
      <dsp:txXfrm>
        <a:off x="80167" y="1798087"/>
        <a:ext cx="2429623" cy="1474588"/>
      </dsp:txXfrm>
    </dsp:sp>
    <dsp:sp modelId="{3450FBBF-BE3F-4F21-B3AE-475E2AEE07D1}">
      <dsp:nvSpPr>
        <dsp:cNvPr id="0" name=""/>
        <dsp:cNvSpPr/>
      </dsp:nvSpPr>
      <dsp:spPr>
        <a:xfrm rot="5400000">
          <a:off x="6393884" y="-170457"/>
          <a:ext cx="1307306" cy="884335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1. Vertical transposition of the horizontal recti: to correct “A” and “V” patterns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2. </a:t>
          </a:r>
          <a:r>
            <a:rPr lang="en-US" sz="2000" kern="1200" dirty="0" err="1" smtClean="0">
              <a:latin typeface="Times New Roman" panose="02020603050405020304" pitchFamily="18" charset="0"/>
              <a:cs typeface="Times New Roman" panose="02020603050405020304" pitchFamily="18" charset="0"/>
            </a:rPr>
            <a:t>Hummelsheim‘s</a:t>
          </a:r>
          <a:r>
            <a:rPr lang="en-US" sz="2000" kern="1200" dirty="0" smtClean="0">
              <a:latin typeface="Times New Roman" panose="02020603050405020304" pitchFamily="18" charset="0"/>
              <a:cs typeface="Times New Roman" panose="02020603050405020304" pitchFamily="18" charset="0"/>
            </a:rPr>
            <a:t> procedure: is used to improve abduction in 6</a:t>
          </a:r>
          <a:r>
            <a:rPr lang="en-US" sz="2000" kern="1200" baseline="30000" dirty="0" smtClean="0">
              <a:latin typeface="Times New Roman" panose="02020603050405020304" pitchFamily="18" charset="0"/>
              <a:cs typeface="Times New Roman" panose="02020603050405020304" pitchFamily="18" charset="0"/>
            </a:rPr>
            <a:t>th</a:t>
          </a:r>
          <a:r>
            <a:rPr lang="en-US" sz="2000" kern="1200" dirty="0" smtClean="0">
              <a:latin typeface="Times New Roman" panose="02020603050405020304" pitchFamily="18" charset="0"/>
              <a:cs typeface="Times New Roman" panose="02020603050405020304" pitchFamily="18" charset="0"/>
            </a:rPr>
            <a:t> nerve palsy</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3. Adjustable sutures: is used to improve abduction in 6th nerve palsy</a:t>
          </a:r>
          <a:endParaRPr lang="en-US" sz="2000" kern="1200" dirty="0">
            <a:latin typeface="Times New Roman" panose="02020603050405020304" pitchFamily="18" charset="0"/>
            <a:cs typeface="Times New Roman" panose="02020603050405020304" pitchFamily="18" charset="0"/>
          </a:endParaRPr>
        </a:p>
      </dsp:txBody>
      <dsp:txXfrm rot="-5400000">
        <a:off x="2625859" y="3661385"/>
        <a:ext cx="8779540" cy="1179672"/>
      </dsp:txXfrm>
    </dsp:sp>
    <dsp:sp modelId="{8097A65D-0090-4638-A7DC-41439A0DDDA2}">
      <dsp:nvSpPr>
        <dsp:cNvPr id="0" name=""/>
        <dsp:cNvSpPr/>
      </dsp:nvSpPr>
      <dsp:spPr>
        <a:xfrm>
          <a:off x="395" y="3434155"/>
          <a:ext cx="2625464" cy="163413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Procedure which change the direction of the action of a muscle</a:t>
          </a:r>
          <a:endParaRPr lang="en-US" sz="2000" kern="1200" dirty="0">
            <a:latin typeface="Times New Roman" panose="02020603050405020304" pitchFamily="18" charset="0"/>
            <a:cs typeface="Times New Roman" panose="02020603050405020304" pitchFamily="18" charset="0"/>
          </a:endParaRPr>
        </a:p>
      </dsp:txBody>
      <dsp:txXfrm>
        <a:off x="80167" y="3513927"/>
        <a:ext cx="2465920" cy="1474588"/>
      </dsp:txXfrm>
    </dsp:sp>
  </dsp:spTree>
</dsp:drawing>
</file>

<file path=ppt/diagrams/drawing7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9D57BE-5C55-4E9B-BB19-EC833CBB1226}">
      <dsp:nvSpPr>
        <dsp:cNvPr id="0" name=""/>
        <dsp:cNvSpPr/>
      </dsp:nvSpPr>
      <dsp:spPr>
        <a:xfrm>
          <a:off x="0" y="7528"/>
          <a:ext cx="11582400" cy="936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The aim of strabismus surgery  is to correct the misalignment of the eyes and if possible to restore BSV </a:t>
          </a:r>
          <a:endParaRPr lang="en-US" sz="2000" kern="1200" dirty="0">
            <a:latin typeface="Times New Roman" panose="02020603050405020304" pitchFamily="18" charset="0"/>
            <a:cs typeface="Times New Roman" panose="02020603050405020304" pitchFamily="18" charset="0"/>
          </a:endParaRPr>
        </a:p>
      </dsp:txBody>
      <dsp:txXfrm>
        <a:off x="45692" y="53220"/>
        <a:ext cx="11491016" cy="844616"/>
      </dsp:txXfrm>
    </dsp:sp>
  </dsp:spTree>
</dsp:drawing>
</file>

<file path=ppt/diagrams/drawing7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4412BB1-505F-452E-87B0-BE105D172E85}">
      <dsp:nvSpPr>
        <dsp:cNvPr id="0" name=""/>
        <dsp:cNvSpPr/>
      </dsp:nvSpPr>
      <dsp:spPr>
        <a:xfrm>
          <a:off x="0" y="466"/>
          <a:ext cx="11748655" cy="7575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Strabismus Surgical Procedures: There are two basic procedures involved in strabismus surgery:</a:t>
          </a:r>
          <a:endParaRPr lang="en-US" sz="2000" kern="1200" dirty="0">
            <a:latin typeface="Times New Roman" panose="02020603050405020304" pitchFamily="18" charset="0"/>
            <a:cs typeface="Times New Roman" panose="02020603050405020304" pitchFamily="18" charset="0"/>
          </a:endParaRPr>
        </a:p>
      </dsp:txBody>
      <dsp:txXfrm>
        <a:off x="36980" y="37446"/>
        <a:ext cx="11674695" cy="683569"/>
      </dsp:txXfrm>
    </dsp:sp>
    <dsp:sp modelId="{3831E84F-8A5B-4680-9B67-C105A09B6CD6}">
      <dsp:nvSpPr>
        <dsp:cNvPr id="0" name=""/>
        <dsp:cNvSpPr/>
      </dsp:nvSpPr>
      <dsp:spPr>
        <a:xfrm>
          <a:off x="0" y="757995"/>
          <a:ext cx="11748655" cy="90724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302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1. When the strabismus results from an overly strong eye muscle, the goal is to weaken the muscle through a procedure called </a:t>
          </a:r>
          <a:r>
            <a:rPr lang="en-US" sz="2000" b="1" u="sng" kern="1200" dirty="0" smtClean="0">
              <a:latin typeface="Times New Roman" panose="02020603050405020304" pitchFamily="18" charset="0"/>
              <a:cs typeface="Times New Roman" panose="02020603050405020304" pitchFamily="18" charset="0"/>
            </a:rPr>
            <a:t>recession.</a:t>
          </a:r>
          <a:endParaRPr lang="en-US" sz="2000" b="1" u="sng"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2. Conversely, if a muscle needs to be strengthened, the operation is called a </a:t>
          </a:r>
          <a:r>
            <a:rPr lang="en-US" sz="2000" b="1" u="sng" kern="1200" dirty="0" smtClean="0">
              <a:latin typeface="Times New Roman" panose="02020603050405020304" pitchFamily="18" charset="0"/>
              <a:cs typeface="Times New Roman" panose="02020603050405020304" pitchFamily="18" charset="0"/>
            </a:rPr>
            <a:t>resection.</a:t>
          </a:r>
          <a:endParaRPr lang="en-US" sz="2000" b="1" u="sng" kern="1200" dirty="0">
            <a:latin typeface="Times New Roman" panose="02020603050405020304" pitchFamily="18" charset="0"/>
            <a:cs typeface="Times New Roman" panose="02020603050405020304" pitchFamily="18" charset="0"/>
          </a:endParaRPr>
        </a:p>
      </dsp:txBody>
      <dsp:txXfrm>
        <a:off x="0" y="757995"/>
        <a:ext cx="11748655" cy="907242"/>
      </dsp:txXfrm>
    </dsp:sp>
    <dsp:sp modelId="{782D4218-43E0-454E-B8E0-A8E4C584938F}">
      <dsp:nvSpPr>
        <dsp:cNvPr id="0" name=""/>
        <dsp:cNvSpPr/>
      </dsp:nvSpPr>
      <dsp:spPr>
        <a:xfrm>
          <a:off x="0" y="1665238"/>
          <a:ext cx="11748655" cy="7575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b="0" u="none" kern="1200" dirty="0" smtClean="0">
              <a:latin typeface="Times New Roman" panose="02020603050405020304" pitchFamily="18" charset="0"/>
              <a:cs typeface="Times New Roman" panose="02020603050405020304" pitchFamily="18" charset="0"/>
            </a:rPr>
            <a:t>General rules: Recession of a rectus muscle by 1mm reduces the angle of deviation by 3° and resection by 1.5°  if performed simultaneously, on the same eye, the effect is greater by 20%</a:t>
          </a:r>
          <a:endParaRPr lang="en-US" sz="2000" b="0" u="none" kern="1200" dirty="0">
            <a:latin typeface="Times New Roman" panose="02020603050405020304" pitchFamily="18" charset="0"/>
            <a:cs typeface="Times New Roman" panose="02020603050405020304" pitchFamily="18" charset="0"/>
          </a:endParaRPr>
        </a:p>
      </dsp:txBody>
      <dsp:txXfrm>
        <a:off x="36980" y="1702218"/>
        <a:ext cx="11674695" cy="683569"/>
      </dsp:txXfrm>
    </dsp:sp>
  </dsp:spTree>
</dsp:drawing>
</file>

<file path=ppt/diagrams/drawing7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972FF7-0BB5-4469-BB7E-B7121C7066E8}">
      <dsp:nvSpPr>
        <dsp:cNvPr id="0" name=""/>
        <dsp:cNvSpPr/>
      </dsp:nvSpPr>
      <dsp:spPr>
        <a:xfrm>
          <a:off x="0" y="15267"/>
          <a:ext cx="11346871" cy="8699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Recession of a rectus muscle by 1mm reduces the angle of deviation by 3º                                                                              (involves following steps)</a:t>
          </a:r>
          <a:endParaRPr lang="en-US" sz="2000" kern="1200" dirty="0">
            <a:latin typeface="Times New Roman" panose="02020603050405020304" pitchFamily="18" charset="0"/>
            <a:cs typeface="Times New Roman" panose="02020603050405020304" pitchFamily="18" charset="0"/>
          </a:endParaRPr>
        </a:p>
      </dsp:txBody>
      <dsp:txXfrm>
        <a:off x="42469" y="57736"/>
        <a:ext cx="11261933" cy="785042"/>
      </dsp:txXfrm>
    </dsp:sp>
    <dsp:sp modelId="{79F6F7C0-045D-4F99-A4E8-3B6E0DB7863E}">
      <dsp:nvSpPr>
        <dsp:cNvPr id="0" name=""/>
        <dsp:cNvSpPr/>
      </dsp:nvSpPr>
      <dsp:spPr>
        <a:xfrm>
          <a:off x="0" y="885247"/>
          <a:ext cx="11346871" cy="12192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0263"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1.The muscle is exposed and 2 absorbable sutures passed through the outer quarters of the tendon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2. The tendon is disinserted from the sclera and the amount of recession measured and marked on the sclera with caliper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stump is re-sutured to the sclera posterior at its original insertion</a:t>
          </a:r>
          <a:endParaRPr lang="en-US" sz="2000" kern="1200" dirty="0">
            <a:latin typeface="Times New Roman" panose="02020603050405020304" pitchFamily="18" charset="0"/>
            <a:cs typeface="Times New Roman" panose="02020603050405020304" pitchFamily="18" charset="0"/>
          </a:endParaRPr>
        </a:p>
      </dsp:txBody>
      <dsp:txXfrm>
        <a:off x="0" y="885247"/>
        <a:ext cx="11346871" cy="1219230"/>
      </dsp:txXfrm>
    </dsp:sp>
  </dsp:spTree>
</dsp:drawing>
</file>

<file path=ppt/diagrams/drawing7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972FF7-0BB5-4469-BB7E-B7121C7066E8}">
      <dsp:nvSpPr>
        <dsp:cNvPr id="0" name=""/>
        <dsp:cNvSpPr/>
      </dsp:nvSpPr>
      <dsp:spPr>
        <a:xfrm>
          <a:off x="0" y="1430"/>
          <a:ext cx="11720946" cy="44060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Resection of a rectus muscle (involves following steps)</a:t>
          </a:r>
          <a:endParaRPr lang="en-US" sz="2000" kern="1200" dirty="0">
            <a:latin typeface="Times New Roman" panose="02020603050405020304" pitchFamily="18" charset="0"/>
            <a:cs typeface="Times New Roman" panose="02020603050405020304" pitchFamily="18" charset="0"/>
          </a:endParaRPr>
        </a:p>
      </dsp:txBody>
      <dsp:txXfrm>
        <a:off x="21509" y="22939"/>
        <a:ext cx="11677928" cy="397586"/>
      </dsp:txXfrm>
    </dsp:sp>
    <dsp:sp modelId="{79F6F7C0-045D-4F99-A4E8-3B6E0DB7863E}">
      <dsp:nvSpPr>
        <dsp:cNvPr id="0" name=""/>
        <dsp:cNvSpPr/>
      </dsp:nvSpPr>
      <dsp:spPr>
        <a:xfrm>
          <a:off x="0" y="442034"/>
          <a:ext cx="11720946" cy="114980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214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muscle is exposed and two absorbable sutures are inserted into the muscle at a predetermined point behind its insertion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2. The muscle anterior to the sutures is excised and the stump is reattached to the original insertion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endParaRPr lang="en-US" sz="2000" kern="1200">
            <a:latin typeface="Times New Roman" panose="02020603050405020304" pitchFamily="18" charset="0"/>
            <a:cs typeface="Times New Roman" panose="02020603050405020304" pitchFamily="18" charset="0"/>
          </a:endParaRPr>
        </a:p>
      </dsp:txBody>
      <dsp:txXfrm>
        <a:off x="0" y="442034"/>
        <a:ext cx="11720946" cy="1149808"/>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5134C-4709-458A-98B4-C7D571642AD1}">
      <dsp:nvSpPr>
        <dsp:cNvPr id="0" name=""/>
        <dsp:cNvSpPr/>
      </dsp:nvSpPr>
      <dsp:spPr>
        <a:xfrm rot="5400000">
          <a:off x="7630471" y="-3296155"/>
          <a:ext cx="754911" cy="753687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Around 3 imaginary axes that intersect at the center of rotation </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VERTICAL (z), HORIZONTAL and SAGITAL AXIS</a:t>
          </a:r>
        </a:p>
      </dsp:txBody>
      <dsp:txXfrm rot="-5400000">
        <a:off x="4239491" y="131677"/>
        <a:ext cx="7500020" cy="681207"/>
      </dsp:txXfrm>
    </dsp:sp>
    <dsp:sp modelId="{289B6222-00BE-47E8-82C8-9228101BEF9B}">
      <dsp:nvSpPr>
        <dsp:cNvPr id="0" name=""/>
        <dsp:cNvSpPr/>
      </dsp:nvSpPr>
      <dsp:spPr>
        <a:xfrm>
          <a:off x="0" y="461"/>
          <a:ext cx="4239491" cy="9436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EYE MOVEMENTS                                                  (ROTATION OF THE EYE GLOBE)                              </a:t>
          </a:r>
          <a:endParaRPr lang="en-US" sz="1600" kern="1200" dirty="0">
            <a:latin typeface="Times New Roman" pitchFamily="18" charset="0"/>
            <a:cs typeface="Times New Roman" pitchFamily="18" charset="0"/>
          </a:endParaRPr>
        </a:p>
      </dsp:txBody>
      <dsp:txXfrm>
        <a:off x="46065" y="46526"/>
        <a:ext cx="4147361" cy="851509"/>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7CCB33-85DB-4412-8844-28522AEDA65A}">
      <dsp:nvSpPr>
        <dsp:cNvPr id="0" name=""/>
        <dsp:cNvSpPr/>
      </dsp:nvSpPr>
      <dsp:spPr>
        <a:xfrm>
          <a:off x="0" y="4164"/>
          <a:ext cx="8437419" cy="90024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sr-Latn-CS" sz="1800" kern="1200" dirty="0" smtClean="0">
              <a:latin typeface="Times New Roman" pitchFamily="18" charset="0"/>
              <a:cs typeface="Times New Roman" pitchFamily="18" charset="0"/>
            </a:rPr>
            <a:t>DU</a:t>
          </a:r>
          <a:r>
            <a:rPr lang="en-US" sz="1800" kern="1200" dirty="0" smtClean="0">
              <a:latin typeface="Times New Roman" pitchFamily="18" charset="0"/>
              <a:cs typeface="Times New Roman" pitchFamily="18" charset="0"/>
            </a:rPr>
            <a:t>CTIONS                                                                                                                                                   Monocular eye movements</a:t>
          </a:r>
          <a:endParaRPr lang="en-US" sz="1800" kern="1200" dirty="0">
            <a:latin typeface="Times New Roman" pitchFamily="18" charset="0"/>
            <a:cs typeface="Times New Roman" pitchFamily="18" charset="0"/>
          </a:endParaRPr>
        </a:p>
      </dsp:txBody>
      <dsp:txXfrm>
        <a:off x="43946" y="48110"/>
        <a:ext cx="8349527" cy="812351"/>
      </dsp:txXfrm>
    </dsp:sp>
    <dsp:sp modelId="{1373D0FE-2759-44AD-B412-A6C79AC633F6}">
      <dsp:nvSpPr>
        <dsp:cNvPr id="0" name=""/>
        <dsp:cNvSpPr/>
      </dsp:nvSpPr>
      <dsp:spPr>
        <a:xfrm>
          <a:off x="0" y="904407"/>
          <a:ext cx="8437419" cy="6648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88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1. Adduction 2. Abduction 3. Elevation (</a:t>
          </a:r>
          <a:r>
            <a:rPr lang="en-US" sz="1800" kern="1200" dirty="0" err="1" smtClean="0">
              <a:latin typeface="Times New Roman" pitchFamily="18" charset="0"/>
              <a:cs typeface="Times New Roman" pitchFamily="18" charset="0"/>
            </a:rPr>
            <a:t>Sursumduction</a:t>
          </a:r>
          <a:r>
            <a:rPr lang="en-US" sz="1800" kern="1200" dirty="0" smtClean="0">
              <a:latin typeface="Times New Roman" pitchFamily="18" charset="0"/>
              <a:cs typeface="Times New Roman" pitchFamily="18" charset="0"/>
            </a:rPr>
            <a:t>) 4. Depression (</a:t>
          </a:r>
          <a:r>
            <a:rPr lang="en-US" sz="1800" kern="1200" dirty="0" err="1" smtClean="0">
              <a:latin typeface="Times New Roman" pitchFamily="18" charset="0"/>
              <a:cs typeface="Times New Roman" pitchFamily="18" charset="0"/>
            </a:rPr>
            <a:t>Deorsumduction</a:t>
          </a:r>
          <a:r>
            <a:rPr lang="en-US" sz="1800" kern="1200" dirty="0" smtClean="0">
              <a:latin typeface="Times New Roman" pitchFamily="18" charset="0"/>
              <a:cs typeface="Times New Roman" pitchFamily="18" charset="0"/>
            </a:rPr>
            <a:t>) 5. </a:t>
          </a:r>
          <a:r>
            <a:rPr lang="en-US" sz="1800" kern="1200" dirty="0" err="1" smtClean="0">
              <a:latin typeface="Times New Roman" pitchFamily="18" charset="0"/>
              <a:cs typeface="Times New Roman" pitchFamily="18" charset="0"/>
            </a:rPr>
            <a:t>Intorsion</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Incycloduction</a:t>
          </a:r>
          <a:r>
            <a:rPr lang="en-US" sz="1800" kern="1200" dirty="0" smtClean="0">
              <a:latin typeface="Times New Roman" pitchFamily="18" charset="0"/>
              <a:cs typeface="Times New Roman" pitchFamily="18" charset="0"/>
            </a:rPr>
            <a:t>) 6. </a:t>
          </a:r>
          <a:r>
            <a:rPr lang="en-US" sz="1800" kern="1200" dirty="0" err="1" smtClean="0">
              <a:latin typeface="Times New Roman" pitchFamily="18" charset="0"/>
              <a:cs typeface="Times New Roman" pitchFamily="18" charset="0"/>
            </a:rPr>
            <a:t>Extorsion</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Excycloduction</a:t>
          </a:r>
          <a:r>
            <a:rPr lang="en-US" sz="1800" kern="1200" dirty="0" smtClean="0">
              <a:latin typeface="Times New Roman" pitchFamily="18" charset="0"/>
              <a:cs typeface="Times New Roman" pitchFamily="18" charset="0"/>
            </a:rPr>
            <a:t>) </a:t>
          </a:r>
          <a:endParaRPr lang="en-US" sz="1800" kern="1200" dirty="0">
            <a:latin typeface="Times New Roman" pitchFamily="18" charset="0"/>
            <a:cs typeface="Times New Roman" pitchFamily="18" charset="0"/>
          </a:endParaRPr>
        </a:p>
      </dsp:txBody>
      <dsp:txXfrm>
        <a:off x="0" y="904407"/>
        <a:ext cx="8437419" cy="664820"/>
      </dsp:txXfrm>
    </dsp:sp>
    <dsp:sp modelId="{B7298469-FB00-488E-BEF8-57A38C268291}">
      <dsp:nvSpPr>
        <dsp:cNvPr id="0" name=""/>
        <dsp:cNvSpPr/>
      </dsp:nvSpPr>
      <dsp:spPr>
        <a:xfrm>
          <a:off x="0" y="1569228"/>
          <a:ext cx="8437419" cy="8788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sr-Latn-CS" sz="1800" kern="1200" dirty="0" smtClean="0">
              <a:latin typeface="Times New Roman" pitchFamily="18" charset="0"/>
              <a:cs typeface="Times New Roman" pitchFamily="18" charset="0"/>
            </a:rPr>
            <a:t>V</a:t>
          </a:r>
          <a:r>
            <a:rPr lang="en-US" sz="1800" kern="1200" dirty="0" smtClean="0">
              <a:latin typeface="Times New Roman" pitchFamily="18" charset="0"/>
              <a:cs typeface="Times New Roman" pitchFamily="18" charset="0"/>
            </a:rPr>
            <a:t>ERSIONS                                                                                                                                                  Binocular movement in witch two eyes move synchronously and symmetrically in the same direction </a:t>
          </a:r>
          <a:endParaRPr lang="en-US" sz="1800" kern="1200" dirty="0">
            <a:latin typeface="Times New Roman" pitchFamily="18" charset="0"/>
            <a:cs typeface="Times New Roman" pitchFamily="18" charset="0"/>
          </a:endParaRPr>
        </a:p>
      </dsp:txBody>
      <dsp:txXfrm>
        <a:off x="42903" y="1612131"/>
        <a:ext cx="8351613" cy="793062"/>
      </dsp:txXfrm>
    </dsp:sp>
    <dsp:sp modelId="{BC4BD93C-EB05-43FE-AE20-509C544B0549}">
      <dsp:nvSpPr>
        <dsp:cNvPr id="0" name=""/>
        <dsp:cNvSpPr/>
      </dsp:nvSpPr>
      <dsp:spPr>
        <a:xfrm>
          <a:off x="0" y="2448097"/>
          <a:ext cx="8437419" cy="13651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88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9 positions of the gaze (</a:t>
          </a:r>
          <a:r>
            <a:rPr lang="en-US" sz="1800" b="1" kern="1200" dirty="0" smtClean="0">
              <a:latin typeface="Times New Roman" pitchFamily="18" charset="0"/>
              <a:cs typeface="Times New Roman" pitchFamily="18" charset="0"/>
            </a:rPr>
            <a:t>6 are cardinal</a:t>
          </a:r>
          <a:r>
            <a:rPr lang="en-US" sz="1800" kern="1200" dirty="0" smtClean="0">
              <a:latin typeface="Times New Roman" pitchFamily="18" charset="0"/>
              <a:cs typeface="Times New Roman" pitchFamily="18" charset="0"/>
            </a:rPr>
            <a:t>): 1</a:t>
          </a:r>
          <a:r>
            <a:rPr lang="en-US" sz="1800" b="1" i="1" kern="1200" dirty="0" smtClean="0">
              <a:latin typeface="Times New Roman" pitchFamily="18" charset="0"/>
              <a:cs typeface="Times New Roman" pitchFamily="18" charset="0"/>
            </a:rPr>
            <a:t>. </a:t>
          </a:r>
          <a:r>
            <a:rPr lang="en-US" sz="1800" b="1" i="1" u="sng" kern="1200" dirty="0" err="1" smtClean="0">
              <a:latin typeface="Times New Roman" pitchFamily="18" charset="0"/>
              <a:cs typeface="Times New Roman" pitchFamily="18" charset="0"/>
            </a:rPr>
            <a:t>Dextroversion</a:t>
          </a:r>
          <a:r>
            <a:rPr lang="en-US" sz="1800" b="1" i="1"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(right gaze) 2. </a:t>
          </a:r>
          <a:r>
            <a:rPr lang="en-US" sz="1800" b="1" i="1" u="none" kern="1200" dirty="0" err="1" smtClean="0">
              <a:latin typeface="Times New Roman" pitchFamily="18" charset="0"/>
              <a:cs typeface="Times New Roman" pitchFamily="18" charset="0"/>
            </a:rPr>
            <a:t>Laevoversion</a:t>
          </a:r>
          <a:r>
            <a:rPr lang="en-US" sz="1800" kern="1200" dirty="0" smtClean="0">
              <a:latin typeface="Times New Roman" pitchFamily="18" charset="0"/>
              <a:cs typeface="Times New Roman" pitchFamily="18" charset="0"/>
            </a:rPr>
            <a:t> (left gaze 3.</a:t>
          </a:r>
          <a:r>
            <a:rPr lang="en-US" sz="1800" u="sng" kern="1200" dirty="0" smtClean="0">
              <a:latin typeface="Times New Roman" pitchFamily="18" charset="0"/>
              <a:cs typeface="Times New Roman" pitchFamily="18" charset="0"/>
            </a:rPr>
            <a:t> </a:t>
          </a:r>
          <a:r>
            <a:rPr lang="en-US" sz="1800" b="1" i="1" u="sng" kern="1200" dirty="0" err="1" smtClean="0">
              <a:latin typeface="Times New Roman" pitchFamily="18" charset="0"/>
              <a:cs typeface="Times New Roman" pitchFamily="18" charset="0"/>
            </a:rPr>
            <a:t>Dextroelevation</a:t>
          </a:r>
          <a:r>
            <a:rPr lang="en-US" sz="1800" u="sng"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(gaze up and right) 4. </a:t>
          </a:r>
          <a:r>
            <a:rPr lang="en-US" sz="1800" b="1" i="1" u="none" kern="1200" dirty="0" err="1" smtClean="0">
              <a:latin typeface="Times New Roman" pitchFamily="18" charset="0"/>
              <a:cs typeface="Times New Roman" pitchFamily="18" charset="0"/>
            </a:rPr>
            <a:t>Dextrodepressio</a:t>
          </a:r>
          <a:r>
            <a:rPr lang="en-US" sz="1800" u="sng" kern="1200" dirty="0" err="1" smtClean="0">
              <a:latin typeface="Times New Roman" pitchFamily="18" charset="0"/>
              <a:cs typeface="Times New Roman" pitchFamily="18" charset="0"/>
            </a:rPr>
            <a:t>n</a:t>
          </a:r>
          <a:r>
            <a:rPr lang="en-US" sz="1800" kern="1200" dirty="0" smtClean="0">
              <a:latin typeface="Times New Roman" pitchFamily="18" charset="0"/>
              <a:cs typeface="Times New Roman" pitchFamily="18" charset="0"/>
            </a:rPr>
            <a:t> (gaze down and right) 5. </a:t>
          </a:r>
          <a:r>
            <a:rPr lang="en-US" sz="1800" b="1" i="1" u="sng" kern="1200" dirty="0" err="1" smtClean="0">
              <a:latin typeface="Times New Roman" pitchFamily="18" charset="0"/>
              <a:cs typeface="Times New Roman" pitchFamily="18" charset="0"/>
            </a:rPr>
            <a:t>Laevoelevation</a:t>
          </a:r>
          <a:r>
            <a:rPr lang="en-US" sz="1800" kern="1200" dirty="0" smtClean="0">
              <a:latin typeface="Times New Roman" pitchFamily="18" charset="0"/>
              <a:cs typeface="Times New Roman" pitchFamily="18" charset="0"/>
            </a:rPr>
            <a:t> (gaze up and left 6. </a:t>
          </a:r>
          <a:r>
            <a:rPr lang="en-US" sz="1800" b="1" i="1" u="none" kern="1200" dirty="0" err="1" smtClean="0">
              <a:latin typeface="Times New Roman" pitchFamily="18" charset="0"/>
              <a:cs typeface="Times New Roman" pitchFamily="18" charset="0"/>
            </a:rPr>
            <a:t>Laevodepression</a:t>
          </a:r>
          <a:r>
            <a:rPr lang="en-US" sz="1800" kern="1200" dirty="0" smtClean="0">
              <a:latin typeface="Times New Roman" pitchFamily="18" charset="0"/>
              <a:cs typeface="Times New Roman" pitchFamily="18" charset="0"/>
            </a:rPr>
            <a:t> (gaze down and left)  7. </a:t>
          </a:r>
          <a:r>
            <a:rPr lang="en-US" sz="1800" kern="1200" dirty="0" err="1" smtClean="0">
              <a:latin typeface="Times New Roman" pitchFamily="18" charset="0"/>
              <a:cs typeface="Times New Roman" pitchFamily="18" charset="0"/>
            </a:rPr>
            <a:t>Sursumversion</a:t>
          </a:r>
          <a:r>
            <a:rPr lang="en-US" sz="1800" kern="1200" dirty="0" smtClean="0">
              <a:latin typeface="Times New Roman" pitchFamily="18" charset="0"/>
              <a:cs typeface="Times New Roman" pitchFamily="18" charset="0"/>
            </a:rPr>
            <a:t>   (elevation, up-gaze) 8. </a:t>
          </a:r>
          <a:r>
            <a:rPr lang="en-US" sz="1800" kern="1200" dirty="0" err="1" smtClean="0">
              <a:latin typeface="Times New Roman" pitchFamily="18" charset="0"/>
              <a:cs typeface="Times New Roman" pitchFamily="18" charset="0"/>
            </a:rPr>
            <a:t>Deorsumversion</a:t>
          </a:r>
          <a:r>
            <a:rPr lang="en-US" sz="1800" kern="1200" dirty="0" smtClean="0">
              <a:latin typeface="Times New Roman" pitchFamily="18" charset="0"/>
              <a:cs typeface="Times New Roman" pitchFamily="18" charset="0"/>
            </a:rPr>
            <a:t> (depression, down gaze) </a:t>
          </a:r>
          <a:r>
            <a:rPr lang="en-US" sz="1800" kern="1200" dirty="0" smtClean="0">
              <a:latin typeface="Times New Roman" pitchFamily="18" charset="0"/>
              <a:cs typeface="Times New Roman" pitchFamily="18" charset="0"/>
            </a:rPr>
            <a:t>9. Straight-ahead</a:t>
          </a:r>
          <a:endParaRPr lang="en-US" sz="1800" kern="1200" dirty="0">
            <a:latin typeface="Times New Roman" pitchFamily="18" charset="0"/>
            <a:cs typeface="Times New Roman" pitchFamily="18" charset="0"/>
          </a:endParaRPr>
        </a:p>
      </dsp:txBody>
      <dsp:txXfrm>
        <a:off x="0" y="2448097"/>
        <a:ext cx="8437419" cy="1365162"/>
      </dsp:txXfrm>
    </dsp:sp>
    <dsp:sp modelId="{42FBA9DA-938C-4B05-B2C7-6F4C311C4300}">
      <dsp:nvSpPr>
        <dsp:cNvPr id="0" name=""/>
        <dsp:cNvSpPr/>
      </dsp:nvSpPr>
      <dsp:spPr>
        <a:xfrm>
          <a:off x="0" y="3813260"/>
          <a:ext cx="8437419" cy="8788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sr-Latn-CS" sz="1800" kern="1200" dirty="0" smtClean="0">
              <a:latin typeface="Times New Roman" pitchFamily="18" charset="0"/>
              <a:cs typeface="Times New Roman" pitchFamily="18" charset="0"/>
            </a:rPr>
            <a:t>VERG</a:t>
          </a:r>
          <a:r>
            <a:rPr lang="en-US" sz="1800" kern="1200" dirty="0" smtClean="0">
              <a:latin typeface="Times New Roman" pitchFamily="18" charset="0"/>
              <a:cs typeface="Times New Roman" pitchFamily="18" charset="0"/>
            </a:rPr>
            <a:t>ENCES                                                                                                                                                Binocular movements in witch the two eyes move synchronously and symmetrically in opposite direction</a:t>
          </a:r>
          <a:endParaRPr lang="en-US" sz="1800" kern="1200" dirty="0">
            <a:latin typeface="Times New Roman" pitchFamily="18" charset="0"/>
            <a:cs typeface="Times New Roman" pitchFamily="18" charset="0"/>
          </a:endParaRPr>
        </a:p>
      </dsp:txBody>
      <dsp:txXfrm>
        <a:off x="42903" y="3856163"/>
        <a:ext cx="8351613" cy="793062"/>
      </dsp:txXfrm>
    </dsp:sp>
    <dsp:sp modelId="{8EEB9CAE-8AA9-4B5D-9DB5-6D045B8DFF4E}">
      <dsp:nvSpPr>
        <dsp:cNvPr id="0" name=""/>
        <dsp:cNvSpPr/>
      </dsp:nvSpPr>
      <dsp:spPr>
        <a:xfrm>
          <a:off x="0" y="4692129"/>
          <a:ext cx="8437419" cy="5337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88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CONVERGENCE: the ability of the two eyes turn inwards</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DIVERGENCE: the ability of the two eyes turn outwards</a:t>
          </a:r>
          <a:endParaRPr lang="en-US" sz="1800" kern="1200" dirty="0">
            <a:latin typeface="Times New Roman" pitchFamily="18" charset="0"/>
            <a:cs typeface="Times New Roman" pitchFamily="18" charset="0"/>
          </a:endParaRPr>
        </a:p>
      </dsp:txBody>
      <dsp:txXfrm>
        <a:off x="0" y="4692129"/>
        <a:ext cx="8437419" cy="53379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5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8CB4022-C16F-42F2-A023-136047013CDC}" type="datetimeFigureOut">
              <a:rPr lang="en-US" smtClean="0"/>
              <a:t>1/29/2024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A7D50E-958D-4DDA-A9C6-EC0A08CD2D69}" type="slidenum">
              <a:rPr lang="en-US" smtClean="0"/>
              <a:t>‹#›</a:t>
            </a:fld>
            <a:endParaRPr lang="en-US"/>
          </a:p>
        </p:txBody>
      </p:sp>
    </p:spTree>
    <p:extLst>
      <p:ext uri="{BB962C8B-B14F-4D97-AF65-F5344CB8AC3E}">
        <p14:creationId xmlns:p14="http://schemas.microsoft.com/office/powerpoint/2010/main" val="34746033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347CED7-D2FE-4C79-9A91-F6FD3C20F09C}" type="slidenum">
              <a:rPr lang="en-US" altLang="en-US" smtClean="0"/>
              <a:pPr>
                <a:spcBef>
                  <a:spcPct val="0"/>
                </a:spcBef>
              </a:pPr>
              <a:t>1</a:t>
            </a:fld>
            <a:endParaRPr lang="en-US" altLang="en-US" smtClean="0"/>
          </a:p>
        </p:txBody>
      </p:sp>
      <p:sp>
        <p:nvSpPr>
          <p:cNvPr id="614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2813" eaLnBrk="1" hangingPunct="1">
              <a:spcBef>
                <a:spcPct val="0"/>
              </a:spcBef>
            </a:pPr>
            <a:endParaRPr lang="en-US" altLang="en-US" smtClean="0"/>
          </a:p>
        </p:txBody>
      </p:sp>
      <p:sp>
        <p:nvSpPr>
          <p:cNvPr id="614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912813">
              <a:spcBef>
                <a:spcPct val="30000"/>
              </a:spcBef>
              <a:defRPr sz="1200">
                <a:solidFill>
                  <a:schemeClr val="tx1"/>
                </a:solidFill>
                <a:latin typeface="Calibri" panose="020F0502020204030204" pitchFamily="34" charset="0"/>
              </a:defRPr>
            </a:lvl1pPr>
            <a:lvl2pPr marL="742950" indent="-285750" defTabSz="912813">
              <a:spcBef>
                <a:spcPct val="30000"/>
              </a:spcBef>
              <a:defRPr sz="1200">
                <a:solidFill>
                  <a:schemeClr val="tx1"/>
                </a:solidFill>
                <a:latin typeface="Calibri" panose="020F0502020204030204" pitchFamily="34" charset="0"/>
              </a:defRPr>
            </a:lvl2pPr>
            <a:lvl3pPr marL="1143000" indent="-228600" defTabSz="912813">
              <a:spcBef>
                <a:spcPct val="30000"/>
              </a:spcBef>
              <a:defRPr sz="1200">
                <a:solidFill>
                  <a:schemeClr val="tx1"/>
                </a:solidFill>
                <a:latin typeface="Calibri" panose="020F0502020204030204" pitchFamily="34" charset="0"/>
              </a:defRPr>
            </a:lvl3pPr>
            <a:lvl4pPr marL="1600200" indent="-228600" defTabSz="912813">
              <a:spcBef>
                <a:spcPct val="30000"/>
              </a:spcBef>
              <a:defRPr sz="1200">
                <a:solidFill>
                  <a:schemeClr val="tx1"/>
                </a:solidFill>
                <a:latin typeface="Calibri" panose="020F0502020204030204" pitchFamily="34" charset="0"/>
              </a:defRPr>
            </a:lvl4pPr>
            <a:lvl5pPr marL="2057400" indent="-228600" defTabSz="912813">
              <a:spcBef>
                <a:spcPct val="30000"/>
              </a:spcBef>
              <a:defRPr sz="1200">
                <a:solidFill>
                  <a:schemeClr val="tx1"/>
                </a:solidFill>
                <a:latin typeface="Calibri" panose="020F0502020204030204" pitchFamily="34" charset="0"/>
              </a:defRPr>
            </a:lvl5pPr>
            <a:lvl6pPr marL="2514600" indent="-228600" defTabSz="912813"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12813"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12813"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12813"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4B84626F-BEC6-4B66-9435-2988AB03B528}" type="slidenum">
              <a:rPr lang="en-US" altLang="en-US"/>
              <a:pPr algn="r" eaLnBrk="1" hangingPunct="1">
                <a:spcBef>
                  <a:spcPct val="0"/>
                </a:spcBef>
              </a:pPr>
              <a:t>1</a:t>
            </a:fld>
            <a:endParaRPr lang="en-US" altLang="en-US"/>
          </a:p>
        </p:txBody>
      </p:sp>
    </p:spTree>
    <p:extLst>
      <p:ext uri="{BB962C8B-B14F-4D97-AF65-F5344CB8AC3E}">
        <p14:creationId xmlns:p14="http://schemas.microsoft.com/office/powerpoint/2010/main" val="22519170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B7C105C-0E51-488E-8D61-09EBDF05D916}" type="datetimeFigureOut">
              <a:rPr lang="en-US" smtClean="0"/>
              <a:t>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403D1A-5742-4B6E-8364-C8F081B1F1A8}" type="slidenum">
              <a:rPr lang="en-US" smtClean="0"/>
              <a:t>‹#›</a:t>
            </a:fld>
            <a:endParaRPr lang="en-US"/>
          </a:p>
        </p:txBody>
      </p:sp>
    </p:spTree>
    <p:extLst>
      <p:ext uri="{BB962C8B-B14F-4D97-AF65-F5344CB8AC3E}">
        <p14:creationId xmlns:p14="http://schemas.microsoft.com/office/powerpoint/2010/main" val="17139651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7C105C-0E51-488E-8D61-09EBDF05D916}" type="datetimeFigureOut">
              <a:rPr lang="en-US" smtClean="0"/>
              <a:t>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403D1A-5742-4B6E-8364-C8F081B1F1A8}" type="slidenum">
              <a:rPr lang="en-US" smtClean="0"/>
              <a:t>‹#›</a:t>
            </a:fld>
            <a:endParaRPr lang="en-US"/>
          </a:p>
        </p:txBody>
      </p:sp>
    </p:spTree>
    <p:extLst>
      <p:ext uri="{BB962C8B-B14F-4D97-AF65-F5344CB8AC3E}">
        <p14:creationId xmlns:p14="http://schemas.microsoft.com/office/powerpoint/2010/main" val="4980821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7C105C-0E51-488E-8D61-09EBDF05D916}" type="datetimeFigureOut">
              <a:rPr lang="en-US" smtClean="0"/>
              <a:t>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403D1A-5742-4B6E-8364-C8F081B1F1A8}" type="slidenum">
              <a:rPr lang="en-US" smtClean="0"/>
              <a:t>‹#›</a:t>
            </a:fld>
            <a:endParaRPr lang="en-US"/>
          </a:p>
        </p:txBody>
      </p:sp>
    </p:spTree>
    <p:extLst>
      <p:ext uri="{BB962C8B-B14F-4D97-AF65-F5344CB8AC3E}">
        <p14:creationId xmlns:p14="http://schemas.microsoft.com/office/powerpoint/2010/main" val="3869783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B7C105C-0E51-488E-8D61-09EBDF05D916}" type="datetimeFigureOut">
              <a:rPr lang="en-US" smtClean="0"/>
              <a:t>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403D1A-5742-4B6E-8364-C8F081B1F1A8}" type="slidenum">
              <a:rPr lang="en-US" smtClean="0"/>
              <a:t>‹#›</a:t>
            </a:fld>
            <a:endParaRPr lang="en-US"/>
          </a:p>
        </p:txBody>
      </p:sp>
    </p:spTree>
    <p:extLst>
      <p:ext uri="{BB962C8B-B14F-4D97-AF65-F5344CB8AC3E}">
        <p14:creationId xmlns:p14="http://schemas.microsoft.com/office/powerpoint/2010/main" val="293279290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BB7C105C-0E51-488E-8D61-09EBDF05D916}" type="datetimeFigureOut">
              <a:rPr lang="en-US" smtClean="0"/>
              <a:t>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403D1A-5742-4B6E-8364-C8F081B1F1A8}" type="slidenum">
              <a:rPr lang="en-US" smtClean="0"/>
              <a:t>‹#›</a:t>
            </a:fld>
            <a:endParaRPr lang="en-US"/>
          </a:p>
        </p:txBody>
      </p:sp>
    </p:spTree>
    <p:extLst>
      <p:ext uri="{BB962C8B-B14F-4D97-AF65-F5344CB8AC3E}">
        <p14:creationId xmlns:p14="http://schemas.microsoft.com/office/powerpoint/2010/main" val="2606422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B7C105C-0E51-488E-8D61-09EBDF05D916}" type="datetimeFigureOut">
              <a:rPr lang="en-US" smtClean="0"/>
              <a:t>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403D1A-5742-4B6E-8364-C8F081B1F1A8}" type="slidenum">
              <a:rPr lang="en-US" smtClean="0"/>
              <a:t>‹#›</a:t>
            </a:fld>
            <a:endParaRPr lang="en-US"/>
          </a:p>
        </p:txBody>
      </p:sp>
    </p:spTree>
    <p:extLst>
      <p:ext uri="{BB962C8B-B14F-4D97-AF65-F5344CB8AC3E}">
        <p14:creationId xmlns:p14="http://schemas.microsoft.com/office/powerpoint/2010/main" val="38930229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B7C105C-0E51-488E-8D61-09EBDF05D916}" type="datetimeFigureOut">
              <a:rPr lang="en-US" smtClean="0"/>
              <a:t>1/29/2024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403D1A-5742-4B6E-8364-C8F081B1F1A8}" type="slidenum">
              <a:rPr lang="en-US" smtClean="0"/>
              <a:t>‹#›</a:t>
            </a:fld>
            <a:endParaRPr lang="en-US"/>
          </a:p>
        </p:txBody>
      </p:sp>
    </p:spTree>
    <p:extLst>
      <p:ext uri="{BB962C8B-B14F-4D97-AF65-F5344CB8AC3E}">
        <p14:creationId xmlns:p14="http://schemas.microsoft.com/office/powerpoint/2010/main" val="2105954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B7C105C-0E51-488E-8D61-09EBDF05D916}" type="datetimeFigureOut">
              <a:rPr lang="en-US" smtClean="0"/>
              <a:t>1/29/2024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403D1A-5742-4B6E-8364-C8F081B1F1A8}" type="slidenum">
              <a:rPr lang="en-US" smtClean="0"/>
              <a:t>‹#›</a:t>
            </a:fld>
            <a:endParaRPr lang="en-US"/>
          </a:p>
        </p:txBody>
      </p:sp>
    </p:spTree>
    <p:extLst>
      <p:ext uri="{BB962C8B-B14F-4D97-AF65-F5344CB8AC3E}">
        <p14:creationId xmlns:p14="http://schemas.microsoft.com/office/powerpoint/2010/main" val="18554176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7C105C-0E51-488E-8D61-09EBDF05D916}" type="datetimeFigureOut">
              <a:rPr lang="en-US" smtClean="0"/>
              <a:t>1/29/2024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403D1A-5742-4B6E-8364-C8F081B1F1A8}" type="slidenum">
              <a:rPr lang="en-US" smtClean="0"/>
              <a:t>‹#›</a:t>
            </a:fld>
            <a:endParaRPr lang="en-US"/>
          </a:p>
        </p:txBody>
      </p:sp>
    </p:spTree>
    <p:extLst>
      <p:ext uri="{BB962C8B-B14F-4D97-AF65-F5344CB8AC3E}">
        <p14:creationId xmlns:p14="http://schemas.microsoft.com/office/powerpoint/2010/main" val="35943013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B7C105C-0E51-488E-8D61-09EBDF05D916}" type="datetimeFigureOut">
              <a:rPr lang="en-US" smtClean="0"/>
              <a:t>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403D1A-5742-4B6E-8364-C8F081B1F1A8}" type="slidenum">
              <a:rPr lang="en-US" smtClean="0"/>
              <a:t>‹#›</a:t>
            </a:fld>
            <a:endParaRPr lang="en-US"/>
          </a:p>
        </p:txBody>
      </p:sp>
    </p:spTree>
    <p:extLst>
      <p:ext uri="{BB962C8B-B14F-4D97-AF65-F5344CB8AC3E}">
        <p14:creationId xmlns:p14="http://schemas.microsoft.com/office/powerpoint/2010/main" val="4159596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BB7C105C-0E51-488E-8D61-09EBDF05D916}" type="datetimeFigureOut">
              <a:rPr lang="en-US" smtClean="0"/>
              <a:t>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403D1A-5742-4B6E-8364-C8F081B1F1A8}" type="slidenum">
              <a:rPr lang="en-US" smtClean="0"/>
              <a:t>‹#›</a:t>
            </a:fld>
            <a:endParaRPr lang="en-US"/>
          </a:p>
        </p:txBody>
      </p:sp>
    </p:spTree>
    <p:extLst>
      <p:ext uri="{BB962C8B-B14F-4D97-AF65-F5344CB8AC3E}">
        <p14:creationId xmlns:p14="http://schemas.microsoft.com/office/powerpoint/2010/main" val="29810771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7C105C-0E51-488E-8D61-09EBDF05D916}" type="datetimeFigureOut">
              <a:rPr lang="en-US" smtClean="0"/>
              <a:t>1/29/2024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3403D1A-5742-4B6E-8364-C8F081B1F1A8}" type="slidenum">
              <a:rPr lang="en-US" smtClean="0"/>
              <a:t>‹#›</a:t>
            </a:fld>
            <a:endParaRPr lang="en-US"/>
          </a:p>
        </p:txBody>
      </p:sp>
    </p:spTree>
    <p:extLst>
      <p:ext uri="{BB962C8B-B14F-4D97-AF65-F5344CB8AC3E}">
        <p14:creationId xmlns:p14="http://schemas.microsoft.com/office/powerpoint/2010/main" val="14473463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8" Type="http://schemas.openxmlformats.org/officeDocument/2006/relationships/diagramLayout" Target="../diagrams/layout23.xml"/><Relationship Id="rId13" Type="http://schemas.openxmlformats.org/officeDocument/2006/relationships/image" Target="../media/image14.jpeg"/><Relationship Id="rId3" Type="http://schemas.openxmlformats.org/officeDocument/2006/relationships/diagramLayout" Target="../diagrams/layout22.xml"/><Relationship Id="rId7" Type="http://schemas.openxmlformats.org/officeDocument/2006/relationships/diagramData" Target="../diagrams/data23.xml"/><Relationship Id="rId12" Type="http://schemas.openxmlformats.org/officeDocument/2006/relationships/image" Target="../media/image13.jpeg"/><Relationship Id="rId2" Type="http://schemas.openxmlformats.org/officeDocument/2006/relationships/diagramData" Target="../diagrams/data22.xml"/><Relationship Id="rId1" Type="http://schemas.openxmlformats.org/officeDocument/2006/relationships/slideLayout" Target="../slideLayouts/slideLayout2.xml"/><Relationship Id="rId6" Type="http://schemas.microsoft.com/office/2007/relationships/diagramDrawing" Target="../diagrams/drawing22.xml"/><Relationship Id="rId11" Type="http://schemas.microsoft.com/office/2007/relationships/diagramDrawing" Target="../diagrams/drawing23.xml"/><Relationship Id="rId5" Type="http://schemas.openxmlformats.org/officeDocument/2006/relationships/diagramColors" Target="../diagrams/colors22.xml"/><Relationship Id="rId10" Type="http://schemas.openxmlformats.org/officeDocument/2006/relationships/diagramColors" Target="../diagrams/colors23.xml"/><Relationship Id="rId4" Type="http://schemas.openxmlformats.org/officeDocument/2006/relationships/diagramQuickStyle" Target="../diagrams/quickStyle22.xml"/><Relationship Id="rId9" Type="http://schemas.openxmlformats.org/officeDocument/2006/relationships/diagramQuickStyle" Target="../diagrams/quickStyle23.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25.xml"/><Relationship Id="rId13" Type="http://schemas.openxmlformats.org/officeDocument/2006/relationships/image" Target="../media/image16.png"/><Relationship Id="rId3" Type="http://schemas.openxmlformats.org/officeDocument/2006/relationships/diagramLayout" Target="../diagrams/layout24.xml"/><Relationship Id="rId7" Type="http://schemas.openxmlformats.org/officeDocument/2006/relationships/diagramData" Target="../diagrams/data25.xml"/><Relationship Id="rId12" Type="http://schemas.openxmlformats.org/officeDocument/2006/relationships/image" Target="../media/image15.jpeg"/><Relationship Id="rId2" Type="http://schemas.openxmlformats.org/officeDocument/2006/relationships/diagramData" Target="../diagrams/data24.xml"/><Relationship Id="rId1" Type="http://schemas.openxmlformats.org/officeDocument/2006/relationships/slideLayout" Target="../slideLayouts/slideLayout4.xml"/><Relationship Id="rId6" Type="http://schemas.microsoft.com/office/2007/relationships/diagramDrawing" Target="../diagrams/drawing24.xml"/><Relationship Id="rId11" Type="http://schemas.microsoft.com/office/2007/relationships/diagramDrawing" Target="../diagrams/drawing25.xml"/><Relationship Id="rId5" Type="http://schemas.openxmlformats.org/officeDocument/2006/relationships/diagramColors" Target="../diagrams/colors24.xml"/><Relationship Id="rId10" Type="http://schemas.openxmlformats.org/officeDocument/2006/relationships/diagramColors" Target="../diagrams/colors25.xml"/><Relationship Id="rId4" Type="http://schemas.openxmlformats.org/officeDocument/2006/relationships/diagramQuickStyle" Target="../diagrams/quickStyle24.xml"/><Relationship Id="rId9" Type="http://schemas.openxmlformats.org/officeDocument/2006/relationships/diagramQuickStyle" Target="../diagrams/quickStyle25.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7.xml"/><Relationship Id="rId13" Type="http://schemas.openxmlformats.org/officeDocument/2006/relationships/diagramLayout" Target="../diagrams/layout28.xml"/><Relationship Id="rId3" Type="http://schemas.openxmlformats.org/officeDocument/2006/relationships/diagramLayout" Target="../diagrams/layout26.xml"/><Relationship Id="rId7" Type="http://schemas.openxmlformats.org/officeDocument/2006/relationships/diagramData" Target="../diagrams/data27.xml"/><Relationship Id="rId12" Type="http://schemas.openxmlformats.org/officeDocument/2006/relationships/diagramData" Target="../diagrams/data28.xml"/><Relationship Id="rId17" Type="http://schemas.openxmlformats.org/officeDocument/2006/relationships/image" Target="../media/image17.png"/><Relationship Id="rId2" Type="http://schemas.openxmlformats.org/officeDocument/2006/relationships/diagramData" Target="../diagrams/data26.xml"/><Relationship Id="rId16" Type="http://schemas.microsoft.com/office/2007/relationships/diagramDrawing" Target="../diagrams/drawing28.xml"/><Relationship Id="rId1" Type="http://schemas.openxmlformats.org/officeDocument/2006/relationships/slideLayout" Target="../slideLayouts/slideLayout4.xml"/><Relationship Id="rId6" Type="http://schemas.microsoft.com/office/2007/relationships/diagramDrawing" Target="../diagrams/drawing26.xml"/><Relationship Id="rId11" Type="http://schemas.microsoft.com/office/2007/relationships/diagramDrawing" Target="../diagrams/drawing27.xml"/><Relationship Id="rId5" Type="http://schemas.openxmlformats.org/officeDocument/2006/relationships/diagramColors" Target="../diagrams/colors26.xml"/><Relationship Id="rId15" Type="http://schemas.openxmlformats.org/officeDocument/2006/relationships/diagramColors" Target="../diagrams/colors28.xml"/><Relationship Id="rId10" Type="http://schemas.openxmlformats.org/officeDocument/2006/relationships/diagramColors" Target="../diagrams/colors27.xml"/><Relationship Id="rId4" Type="http://schemas.openxmlformats.org/officeDocument/2006/relationships/diagramQuickStyle" Target="../diagrams/quickStyle26.xml"/><Relationship Id="rId9" Type="http://schemas.openxmlformats.org/officeDocument/2006/relationships/diagramQuickStyle" Target="../diagrams/quickStyle27.xml"/><Relationship Id="rId14" Type="http://schemas.openxmlformats.org/officeDocument/2006/relationships/diagramQuickStyle" Target="../diagrams/quickStyle28.xml"/></Relationships>
</file>

<file path=ppt/slides/_rels/slide13.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29.xml"/><Relationship Id="rId7" Type="http://schemas.openxmlformats.org/officeDocument/2006/relationships/image" Target="../media/image19.png"/><Relationship Id="rId2" Type="http://schemas.openxmlformats.org/officeDocument/2006/relationships/diagramData" Target="../diagrams/data29.xml"/><Relationship Id="rId1" Type="http://schemas.openxmlformats.org/officeDocument/2006/relationships/slideLayout" Target="../slideLayouts/slideLayout7.xml"/><Relationship Id="rId6" Type="http://schemas.microsoft.com/office/2007/relationships/diagramDrawing" Target="../diagrams/drawing29.xml"/><Relationship Id="rId5" Type="http://schemas.openxmlformats.org/officeDocument/2006/relationships/diagramColors" Target="../diagrams/colors29.xml"/><Relationship Id="rId4" Type="http://schemas.openxmlformats.org/officeDocument/2006/relationships/diagramQuickStyle" Target="../diagrams/quickStyle29.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0.xml"/><Relationship Id="rId2" Type="http://schemas.openxmlformats.org/officeDocument/2006/relationships/diagramData" Target="../diagrams/data30.xml"/><Relationship Id="rId1" Type="http://schemas.openxmlformats.org/officeDocument/2006/relationships/slideLayout" Target="../slideLayouts/slideLayout4.xml"/><Relationship Id="rId6" Type="http://schemas.microsoft.com/office/2007/relationships/diagramDrawing" Target="../diagrams/drawing30.xml"/><Relationship Id="rId5" Type="http://schemas.openxmlformats.org/officeDocument/2006/relationships/diagramColors" Target="../diagrams/colors30.xml"/><Relationship Id="rId4" Type="http://schemas.openxmlformats.org/officeDocument/2006/relationships/diagramQuickStyle" Target="../diagrams/quickStyle30.xml"/></Relationships>
</file>

<file path=ppt/slides/_rels/slide16.xml.rels><?xml version="1.0" encoding="UTF-8" standalone="yes"?>
<Relationships xmlns="http://schemas.openxmlformats.org/package/2006/relationships"><Relationship Id="rId8" Type="http://schemas.openxmlformats.org/officeDocument/2006/relationships/diagramLayout" Target="../diagrams/layout32.xml"/><Relationship Id="rId13" Type="http://schemas.openxmlformats.org/officeDocument/2006/relationships/image" Target="../media/image22.png"/><Relationship Id="rId3" Type="http://schemas.openxmlformats.org/officeDocument/2006/relationships/diagramLayout" Target="../diagrams/layout31.xml"/><Relationship Id="rId7" Type="http://schemas.openxmlformats.org/officeDocument/2006/relationships/diagramData" Target="../diagrams/data32.xml"/><Relationship Id="rId12" Type="http://schemas.openxmlformats.org/officeDocument/2006/relationships/image" Target="../media/image21.png"/><Relationship Id="rId2" Type="http://schemas.openxmlformats.org/officeDocument/2006/relationships/diagramData" Target="../diagrams/data31.xml"/><Relationship Id="rId1" Type="http://schemas.openxmlformats.org/officeDocument/2006/relationships/slideLayout" Target="../slideLayouts/slideLayout4.xml"/><Relationship Id="rId6" Type="http://schemas.microsoft.com/office/2007/relationships/diagramDrawing" Target="../diagrams/drawing31.xml"/><Relationship Id="rId11" Type="http://schemas.microsoft.com/office/2007/relationships/diagramDrawing" Target="../diagrams/drawing32.xml"/><Relationship Id="rId5" Type="http://schemas.openxmlformats.org/officeDocument/2006/relationships/diagramColors" Target="../diagrams/colors31.xml"/><Relationship Id="rId10" Type="http://schemas.openxmlformats.org/officeDocument/2006/relationships/diagramColors" Target="../diagrams/colors32.xml"/><Relationship Id="rId4" Type="http://schemas.openxmlformats.org/officeDocument/2006/relationships/diagramQuickStyle" Target="../diagrams/quickStyle31.xml"/><Relationship Id="rId9" Type="http://schemas.openxmlformats.org/officeDocument/2006/relationships/diagramQuickStyle" Target="../diagrams/quickStyle32.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34.xml"/><Relationship Id="rId3" Type="http://schemas.openxmlformats.org/officeDocument/2006/relationships/diagramLayout" Target="../diagrams/layout33.xml"/><Relationship Id="rId7" Type="http://schemas.openxmlformats.org/officeDocument/2006/relationships/diagramData" Target="../diagrams/data34.xml"/><Relationship Id="rId12" Type="http://schemas.openxmlformats.org/officeDocument/2006/relationships/image" Target="../media/image23.png"/><Relationship Id="rId2" Type="http://schemas.openxmlformats.org/officeDocument/2006/relationships/diagramData" Target="../diagrams/data33.xml"/><Relationship Id="rId1" Type="http://schemas.openxmlformats.org/officeDocument/2006/relationships/slideLayout" Target="../slideLayouts/slideLayout4.xml"/><Relationship Id="rId6" Type="http://schemas.microsoft.com/office/2007/relationships/diagramDrawing" Target="../diagrams/drawing33.xml"/><Relationship Id="rId11" Type="http://schemas.microsoft.com/office/2007/relationships/diagramDrawing" Target="../diagrams/drawing34.xml"/><Relationship Id="rId5" Type="http://schemas.openxmlformats.org/officeDocument/2006/relationships/diagramColors" Target="../diagrams/colors33.xml"/><Relationship Id="rId10" Type="http://schemas.openxmlformats.org/officeDocument/2006/relationships/diagramColors" Target="../diagrams/colors34.xml"/><Relationship Id="rId4" Type="http://schemas.openxmlformats.org/officeDocument/2006/relationships/diagramQuickStyle" Target="../diagrams/quickStyle33.xml"/><Relationship Id="rId9" Type="http://schemas.openxmlformats.org/officeDocument/2006/relationships/diagramQuickStyle" Target="../diagrams/quickStyle34.xml"/></Relationships>
</file>

<file path=ppt/slides/_rels/slide18.xml.rels><?xml version="1.0" encoding="UTF-8" standalone="yes"?>
<Relationships xmlns="http://schemas.openxmlformats.org/package/2006/relationships"><Relationship Id="rId8" Type="http://schemas.openxmlformats.org/officeDocument/2006/relationships/diagramLayout" Target="../diagrams/layout36.xml"/><Relationship Id="rId3" Type="http://schemas.openxmlformats.org/officeDocument/2006/relationships/diagramLayout" Target="../diagrams/layout35.xml"/><Relationship Id="rId7" Type="http://schemas.openxmlformats.org/officeDocument/2006/relationships/diagramData" Target="../diagrams/data36.xml"/><Relationship Id="rId2" Type="http://schemas.openxmlformats.org/officeDocument/2006/relationships/diagramData" Target="../diagrams/data35.xml"/><Relationship Id="rId1" Type="http://schemas.openxmlformats.org/officeDocument/2006/relationships/slideLayout" Target="../slideLayouts/slideLayout4.xml"/><Relationship Id="rId6" Type="http://schemas.microsoft.com/office/2007/relationships/diagramDrawing" Target="../diagrams/drawing35.xml"/><Relationship Id="rId11" Type="http://schemas.microsoft.com/office/2007/relationships/diagramDrawing" Target="../diagrams/drawing36.xml"/><Relationship Id="rId5" Type="http://schemas.openxmlformats.org/officeDocument/2006/relationships/diagramColors" Target="../diagrams/colors35.xml"/><Relationship Id="rId10" Type="http://schemas.openxmlformats.org/officeDocument/2006/relationships/diagramColors" Target="../diagrams/colors36.xml"/><Relationship Id="rId4" Type="http://schemas.openxmlformats.org/officeDocument/2006/relationships/diagramQuickStyle" Target="../diagrams/quickStyle35.xml"/><Relationship Id="rId9" Type="http://schemas.openxmlformats.org/officeDocument/2006/relationships/diagramQuickStyle" Target="../diagrams/quickStyle36.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37.xml"/><Relationship Id="rId2" Type="http://schemas.openxmlformats.org/officeDocument/2006/relationships/diagramData" Target="../diagrams/data37.xml"/><Relationship Id="rId1" Type="http://schemas.openxmlformats.org/officeDocument/2006/relationships/slideLayout" Target="../slideLayouts/slideLayout4.xml"/><Relationship Id="rId6" Type="http://schemas.microsoft.com/office/2007/relationships/diagramDrawing" Target="../diagrams/drawing37.xml"/><Relationship Id="rId5" Type="http://schemas.openxmlformats.org/officeDocument/2006/relationships/diagramColors" Target="../diagrams/colors37.xml"/><Relationship Id="rId4" Type="http://schemas.openxmlformats.org/officeDocument/2006/relationships/diagramQuickStyle" Target="../diagrams/quickStyle37.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image" Target="../media/image3.jpe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image" Target="../media/image2.jpeg"/><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39.xml"/><Relationship Id="rId3" Type="http://schemas.openxmlformats.org/officeDocument/2006/relationships/diagramLayout" Target="../diagrams/layout38.xml"/><Relationship Id="rId7" Type="http://schemas.openxmlformats.org/officeDocument/2006/relationships/diagramData" Target="../diagrams/data39.xml"/><Relationship Id="rId12" Type="http://schemas.openxmlformats.org/officeDocument/2006/relationships/image" Target="../media/image24.png"/><Relationship Id="rId2" Type="http://schemas.openxmlformats.org/officeDocument/2006/relationships/diagramData" Target="../diagrams/data38.xml"/><Relationship Id="rId1" Type="http://schemas.openxmlformats.org/officeDocument/2006/relationships/slideLayout" Target="../slideLayouts/slideLayout4.xml"/><Relationship Id="rId6" Type="http://schemas.microsoft.com/office/2007/relationships/diagramDrawing" Target="../diagrams/drawing38.xml"/><Relationship Id="rId11" Type="http://schemas.microsoft.com/office/2007/relationships/diagramDrawing" Target="../diagrams/drawing39.xml"/><Relationship Id="rId5" Type="http://schemas.openxmlformats.org/officeDocument/2006/relationships/diagramColors" Target="../diagrams/colors38.xml"/><Relationship Id="rId10" Type="http://schemas.openxmlformats.org/officeDocument/2006/relationships/diagramColors" Target="../diagrams/colors39.xml"/><Relationship Id="rId4" Type="http://schemas.openxmlformats.org/officeDocument/2006/relationships/diagramQuickStyle" Target="../diagrams/quickStyle38.xml"/><Relationship Id="rId9" Type="http://schemas.openxmlformats.org/officeDocument/2006/relationships/diagramQuickStyle" Target="../diagrams/quickStyle39.xml"/></Relationships>
</file>

<file path=ppt/slides/_rels/slide21.xml.rels><?xml version="1.0" encoding="UTF-8" standalone="yes"?>
<Relationships xmlns="http://schemas.openxmlformats.org/package/2006/relationships"><Relationship Id="rId8" Type="http://schemas.openxmlformats.org/officeDocument/2006/relationships/diagramLayout" Target="../diagrams/layout41.xml"/><Relationship Id="rId3" Type="http://schemas.openxmlformats.org/officeDocument/2006/relationships/diagramLayout" Target="../diagrams/layout40.xml"/><Relationship Id="rId7" Type="http://schemas.openxmlformats.org/officeDocument/2006/relationships/diagramData" Target="../diagrams/data41.xml"/><Relationship Id="rId2" Type="http://schemas.openxmlformats.org/officeDocument/2006/relationships/diagramData" Target="../diagrams/data40.xml"/><Relationship Id="rId1" Type="http://schemas.openxmlformats.org/officeDocument/2006/relationships/slideLayout" Target="../slideLayouts/slideLayout4.xml"/><Relationship Id="rId6" Type="http://schemas.microsoft.com/office/2007/relationships/diagramDrawing" Target="../diagrams/drawing40.xml"/><Relationship Id="rId11" Type="http://schemas.microsoft.com/office/2007/relationships/diagramDrawing" Target="../diagrams/drawing41.xml"/><Relationship Id="rId5" Type="http://schemas.openxmlformats.org/officeDocument/2006/relationships/diagramColors" Target="../diagrams/colors40.xml"/><Relationship Id="rId10" Type="http://schemas.openxmlformats.org/officeDocument/2006/relationships/diagramColors" Target="../diagrams/colors41.xml"/><Relationship Id="rId4" Type="http://schemas.openxmlformats.org/officeDocument/2006/relationships/diagramQuickStyle" Target="../diagrams/quickStyle40.xml"/><Relationship Id="rId9" Type="http://schemas.openxmlformats.org/officeDocument/2006/relationships/diagramQuickStyle" Target="../diagrams/quickStyle41.xml"/></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43.xml"/><Relationship Id="rId3" Type="http://schemas.openxmlformats.org/officeDocument/2006/relationships/diagramLayout" Target="../diagrams/layout42.xml"/><Relationship Id="rId7" Type="http://schemas.openxmlformats.org/officeDocument/2006/relationships/diagramData" Target="../diagrams/data43.xml"/><Relationship Id="rId2" Type="http://schemas.openxmlformats.org/officeDocument/2006/relationships/diagramData" Target="../diagrams/data42.xml"/><Relationship Id="rId1" Type="http://schemas.openxmlformats.org/officeDocument/2006/relationships/slideLayout" Target="../slideLayouts/slideLayout2.xml"/><Relationship Id="rId6" Type="http://schemas.microsoft.com/office/2007/relationships/diagramDrawing" Target="../diagrams/drawing42.xml"/><Relationship Id="rId11" Type="http://schemas.microsoft.com/office/2007/relationships/diagramDrawing" Target="../diagrams/drawing43.xml"/><Relationship Id="rId5" Type="http://schemas.openxmlformats.org/officeDocument/2006/relationships/diagramColors" Target="../diagrams/colors42.xml"/><Relationship Id="rId10" Type="http://schemas.openxmlformats.org/officeDocument/2006/relationships/diagramColors" Target="../diagrams/colors43.xml"/><Relationship Id="rId4" Type="http://schemas.openxmlformats.org/officeDocument/2006/relationships/diagramQuickStyle" Target="../diagrams/quickStyle42.xml"/><Relationship Id="rId9" Type="http://schemas.openxmlformats.org/officeDocument/2006/relationships/diagramQuickStyle" Target="../diagrams/quickStyle43.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45.xml"/><Relationship Id="rId3" Type="http://schemas.openxmlformats.org/officeDocument/2006/relationships/diagramLayout" Target="../diagrams/layout44.xml"/><Relationship Id="rId7" Type="http://schemas.openxmlformats.org/officeDocument/2006/relationships/diagramData" Target="../diagrams/data45.xml"/><Relationship Id="rId2" Type="http://schemas.openxmlformats.org/officeDocument/2006/relationships/diagramData" Target="../diagrams/data44.xml"/><Relationship Id="rId1" Type="http://schemas.openxmlformats.org/officeDocument/2006/relationships/slideLayout" Target="../slideLayouts/slideLayout2.xml"/><Relationship Id="rId6" Type="http://schemas.microsoft.com/office/2007/relationships/diagramDrawing" Target="../diagrams/drawing44.xml"/><Relationship Id="rId11" Type="http://schemas.microsoft.com/office/2007/relationships/diagramDrawing" Target="../diagrams/drawing45.xml"/><Relationship Id="rId5" Type="http://schemas.openxmlformats.org/officeDocument/2006/relationships/diagramColors" Target="../diagrams/colors44.xml"/><Relationship Id="rId10" Type="http://schemas.openxmlformats.org/officeDocument/2006/relationships/diagramColors" Target="../diagrams/colors45.xml"/><Relationship Id="rId4" Type="http://schemas.openxmlformats.org/officeDocument/2006/relationships/diagramQuickStyle" Target="../diagrams/quickStyle44.xml"/><Relationship Id="rId9" Type="http://schemas.openxmlformats.org/officeDocument/2006/relationships/diagramQuickStyle" Target="../diagrams/quickStyle45.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47.xml"/><Relationship Id="rId3" Type="http://schemas.openxmlformats.org/officeDocument/2006/relationships/diagramLayout" Target="../diagrams/layout46.xml"/><Relationship Id="rId7" Type="http://schemas.openxmlformats.org/officeDocument/2006/relationships/diagramData" Target="../diagrams/data47.xml"/><Relationship Id="rId2" Type="http://schemas.openxmlformats.org/officeDocument/2006/relationships/diagramData" Target="../diagrams/data46.xml"/><Relationship Id="rId1" Type="http://schemas.openxmlformats.org/officeDocument/2006/relationships/slideLayout" Target="../slideLayouts/slideLayout2.xml"/><Relationship Id="rId6" Type="http://schemas.microsoft.com/office/2007/relationships/diagramDrawing" Target="../diagrams/drawing46.xml"/><Relationship Id="rId11" Type="http://schemas.microsoft.com/office/2007/relationships/diagramDrawing" Target="../diagrams/drawing47.xml"/><Relationship Id="rId5" Type="http://schemas.openxmlformats.org/officeDocument/2006/relationships/diagramColors" Target="../diagrams/colors46.xml"/><Relationship Id="rId10" Type="http://schemas.openxmlformats.org/officeDocument/2006/relationships/diagramColors" Target="../diagrams/colors47.xml"/><Relationship Id="rId4" Type="http://schemas.openxmlformats.org/officeDocument/2006/relationships/diagramQuickStyle" Target="../diagrams/quickStyle46.xml"/><Relationship Id="rId9" Type="http://schemas.openxmlformats.org/officeDocument/2006/relationships/diagramQuickStyle" Target="../diagrams/quickStyle47.xml"/></Relationships>
</file>

<file path=ppt/slides/_rels/slide2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diagramLayout" Target="../diagrams/layout49.xml"/><Relationship Id="rId13" Type="http://schemas.openxmlformats.org/officeDocument/2006/relationships/image" Target="../media/image28.png"/><Relationship Id="rId3" Type="http://schemas.openxmlformats.org/officeDocument/2006/relationships/diagramLayout" Target="../diagrams/layout48.xml"/><Relationship Id="rId7" Type="http://schemas.openxmlformats.org/officeDocument/2006/relationships/diagramData" Target="../diagrams/data49.xml"/><Relationship Id="rId12" Type="http://schemas.openxmlformats.org/officeDocument/2006/relationships/image" Target="../media/image27.png"/><Relationship Id="rId2" Type="http://schemas.openxmlformats.org/officeDocument/2006/relationships/diagramData" Target="../diagrams/data48.xml"/><Relationship Id="rId1" Type="http://schemas.openxmlformats.org/officeDocument/2006/relationships/slideLayout" Target="../slideLayouts/slideLayout2.xml"/><Relationship Id="rId6" Type="http://schemas.microsoft.com/office/2007/relationships/diagramDrawing" Target="../diagrams/drawing48.xml"/><Relationship Id="rId11" Type="http://schemas.microsoft.com/office/2007/relationships/diagramDrawing" Target="../diagrams/drawing49.xml"/><Relationship Id="rId5" Type="http://schemas.openxmlformats.org/officeDocument/2006/relationships/diagramColors" Target="../diagrams/colors48.xml"/><Relationship Id="rId10" Type="http://schemas.openxmlformats.org/officeDocument/2006/relationships/diagramColors" Target="../diagrams/colors49.xml"/><Relationship Id="rId4" Type="http://schemas.openxmlformats.org/officeDocument/2006/relationships/diagramQuickStyle" Target="../diagrams/quickStyle48.xml"/><Relationship Id="rId9" Type="http://schemas.openxmlformats.org/officeDocument/2006/relationships/diagramQuickStyle" Target="../diagrams/quickStyle49.xml"/></Relationships>
</file>

<file path=ppt/slides/_rels/slide27.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diagramLayout" Target="../diagrams/layout50.xml"/><Relationship Id="rId7" Type="http://schemas.openxmlformats.org/officeDocument/2006/relationships/image" Target="../media/image29.png"/><Relationship Id="rId2" Type="http://schemas.openxmlformats.org/officeDocument/2006/relationships/diagramData" Target="../diagrams/data50.xml"/><Relationship Id="rId1" Type="http://schemas.openxmlformats.org/officeDocument/2006/relationships/slideLayout" Target="../slideLayouts/slideLayout2.xml"/><Relationship Id="rId6" Type="http://schemas.microsoft.com/office/2007/relationships/diagramDrawing" Target="../diagrams/drawing50.xml"/><Relationship Id="rId5" Type="http://schemas.openxmlformats.org/officeDocument/2006/relationships/diagramColors" Target="../diagrams/colors50.xml"/><Relationship Id="rId4" Type="http://schemas.openxmlformats.org/officeDocument/2006/relationships/diagramQuickStyle" Target="../diagrams/quickStyle50.xml"/></Relationships>
</file>

<file path=ppt/slides/_rels/slide28.xml.rels><?xml version="1.0" encoding="UTF-8" standalone="yes"?>
<Relationships xmlns="http://schemas.openxmlformats.org/package/2006/relationships"><Relationship Id="rId8" Type="http://schemas.openxmlformats.org/officeDocument/2006/relationships/diagramLayout" Target="../diagrams/layout52.xml"/><Relationship Id="rId13" Type="http://schemas.openxmlformats.org/officeDocument/2006/relationships/image" Target="../media/image32.png"/><Relationship Id="rId3" Type="http://schemas.openxmlformats.org/officeDocument/2006/relationships/diagramLayout" Target="../diagrams/layout51.xml"/><Relationship Id="rId7" Type="http://schemas.openxmlformats.org/officeDocument/2006/relationships/diagramData" Target="../diagrams/data52.xml"/><Relationship Id="rId12" Type="http://schemas.openxmlformats.org/officeDocument/2006/relationships/image" Target="../media/image31.png"/><Relationship Id="rId2" Type="http://schemas.openxmlformats.org/officeDocument/2006/relationships/diagramData" Target="../diagrams/data51.xml"/><Relationship Id="rId1" Type="http://schemas.openxmlformats.org/officeDocument/2006/relationships/slideLayout" Target="../slideLayouts/slideLayout2.xml"/><Relationship Id="rId6" Type="http://schemas.microsoft.com/office/2007/relationships/diagramDrawing" Target="../diagrams/drawing51.xml"/><Relationship Id="rId11" Type="http://schemas.microsoft.com/office/2007/relationships/diagramDrawing" Target="../diagrams/drawing52.xml"/><Relationship Id="rId5" Type="http://schemas.openxmlformats.org/officeDocument/2006/relationships/diagramColors" Target="../diagrams/colors51.xml"/><Relationship Id="rId10" Type="http://schemas.openxmlformats.org/officeDocument/2006/relationships/diagramColors" Target="../diagrams/colors52.xml"/><Relationship Id="rId4" Type="http://schemas.openxmlformats.org/officeDocument/2006/relationships/diagramQuickStyle" Target="../diagrams/quickStyle51.xml"/><Relationship Id="rId9" Type="http://schemas.openxmlformats.org/officeDocument/2006/relationships/diagramQuickStyle" Target="../diagrams/quickStyle52.xml"/></Relationships>
</file>

<file path=ppt/slides/_rels/slide29.xml.rels><?xml version="1.0" encoding="UTF-8" standalone="yes"?>
<Relationships xmlns="http://schemas.openxmlformats.org/package/2006/relationships"><Relationship Id="rId8" Type="http://schemas.openxmlformats.org/officeDocument/2006/relationships/diagramData" Target="../diagrams/data54.xml"/><Relationship Id="rId3" Type="http://schemas.openxmlformats.org/officeDocument/2006/relationships/diagramLayout" Target="../diagrams/layout53.xml"/><Relationship Id="rId7" Type="http://schemas.openxmlformats.org/officeDocument/2006/relationships/image" Target="../media/image33.png"/><Relationship Id="rId12" Type="http://schemas.microsoft.com/office/2007/relationships/diagramDrawing" Target="../diagrams/drawing54.xml"/><Relationship Id="rId2" Type="http://schemas.openxmlformats.org/officeDocument/2006/relationships/diagramData" Target="../diagrams/data53.xml"/><Relationship Id="rId1" Type="http://schemas.openxmlformats.org/officeDocument/2006/relationships/slideLayout" Target="../slideLayouts/slideLayout2.xml"/><Relationship Id="rId6" Type="http://schemas.microsoft.com/office/2007/relationships/diagramDrawing" Target="../diagrams/drawing53.xml"/><Relationship Id="rId11" Type="http://schemas.openxmlformats.org/officeDocument/2006/relationships/diagramColors" Target="../diagrams/colors54.xml"/><Relationship Id="rId5" Type="http://schemas.openxmlformats.org/officeDocument/2006/relationships/diagramColors" Target="../diagrams/colors53.xml"/><Relationship Id="rId10" Type="http://schemas.openxmlformats.org/officeDocument/2006/relationships/diagramQuickStyle" Target="../diagrams/quickStyle54.xml"/><Relationship Id="rId4" Type="http://schemas.openxmlformats.org/officeDocument/2006/relationships/diagramQuickStyle" Target="../diagrams/quickStyle53.xml"/><Relationship Id="rId9" Type="http://schemas.openxmlformats.org/officeDocument/2006/relationships/diagramLayout" Target="../diagrams/layout54.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diagramLayout" Target="../diagrams/layout6.xml"/><Relationship Id="rId18" Type="http://schemas.openxmlformats.org/officeDocument/2006/relationships/diagramLayout" Target="../diagrams/layout7.xml"/><Relationship Id="rId3" Type="http://schemas.openxmlformats.org/officeDocument/2006/relationships/diagramLayout" Target="../diagrams/layout4.xml"/><Relationship Id="rId21" Type="http://schemas.microsoft.com/office/2007/relationships/diagramDrawing" Target="../diagrams/drawing7.xml"/><Relationship Id="rId7" Type="http://schemas.openxmlformats.org/officeDocument/2006/relationships/diagramData" Target="../diagrams/data5.xml"/><Relationship Id="rId12" Type="http://schemas.openxmlformats.org/officeDocument/2006/relationships/diagramData" Target="../diagrams/data6.xml"/><Relationship Id="rId17" Type="http://schemas.openxmlformats.org/officeDocument/2006/relationships/diagramData" Target="../diagrams/data7.xml"/><Relationship Id="rId2" Type="http://schemas.openxmlformats.org/officeDocument/2006/relationships/diagramData" Target="../diagrams/data4.xml"/><Relationship Id="rId16" Type="http://schemas.microsoft.com/office/2007/relationships/diagramDrawing" Target="../diagrams/drawing6.xml"/><Relationship Id="rId20" Type="http://schemas.openxmlformats.org/officeDocument/2006/relationships/diagramColors" Target="../diagrams/colors7.xml"/><Relationship Id="rId1" Type="http://schemas.openxmlformats.org/officeDocument/2006/relationships/slideLayout" Target="../slideLayouts/slideLayout5.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5" Type="http://schemas.openxmlformats.org/officeDocument/2006/relationships/diagramColors" Target="../diagrams/colors6.xml"/><Relationship Id="rId10" Type="http://schemas.openxmlformats.org/officeDocument/2006/relationships/diagramColors" Target="../diagrams/colors5.xml"/><Relationship Id="rId19" Type="http://schemas.openxmlformats.org/officeDocument/2006/relationships/diagramQuickStyle" Target="../diagrams/quickStyle7.xml"/><Relationship Id="rId4" Type="http://schemas.openxmlformats.org/officeDocument/2006/relationships/diagramQuickStyle" Target="../diagrams/quickStyle4.xml"/><Relationship Id="rId9" Type="http://schemas.openxmlformats.org/officeDocument/2006/relationships/diagramQuickStyle" Target="../diagrams/quickStyle5.xml"/><Relationship Id="rId14" Type="http://schemas.openxmlformats.org/officeDocument/2006/relationships/diagramQuickStyle" Target="../diagrams/quickStyle6.xml"/><Relationship Id="rId22" Type="http://schemas.openxmlformats.org/officeDocument/2006/relationships/image" Target="../media/image4.jpeg"/></Relationships>
</file>

<file path=ppt/slides/_rels/slide30.xml.rels><?xml version="1.0" encoding="UTF-8" standalone="yes"?>
<Relationships xmlns="http://schemas.openxmlformats.org/package/2006/relationships"><Relationship Id="rId8" Type="http://schemas.openxmlformats.org/officeDocument/2006/relationships/diagramLayout" Target="../diagrams/layout56.xml"/><Relationship Id="rId3" Type="http://schemas.openxmlformats.org/officeDocument/2006/relationships/diagramLayout" Target="../diagrams/layout55.xml"/><Relationship Id="rId7" Type="http://schemas.openxmlformats.org/officeDocument/2006/relationships/diagramData" Target="../diagrams/data56.xml"/><Relationship Id="rId2" Type="http://schemas.openxmlformats.org/officeDocument/2006/relationships/diagramData" Target="../diagrams/data55.xml"/><Relationship Id="rId1" Type="http://schemas.openxmlformats.org/officeDocument/2006/relationships/slideLayout" Target="../slideLayouts/slideLayout2.xml"/><Relationship Id="rId6" Type="http://schemas.microsoft.com/office/2007/relationships/diagramDrawing" Target="../diagrams/drawing55.xml"/><Relationship Id="rId11" Type="http://schemas.microsoft.com/office/2007/relationships/diagramDrawing" Target="../diagrams/drawing56.xml"/><Relationship Id="rId5" Type="http://schemas.openxmlformats.org/officeDocument/2006/relationships/diagramColors" Target="../diagrams/colors55.xml"/><Relationship Id="rId10" Type="http://schemas.openxmlformats.org/officeDocument/2006/relationships/diagramColors" Target="../diagrams/colors56.xml"/><Relationship Id="rId4" Type="http://schemas.openxmlformats.org/officeDocument/2006/relationships/diagramQuickStyle" Target="../diagrams/quickStyle55.xml"/><Relationship Id="rId9" Type="http://schemas.openxmlformats.org/officeDocument/2006/relationships/diagramQuickStyle" Target="../diagrams/quickStyle56.xml"/></Relationships>
</file>

<file path=ppt/slides/_rels/slide31.xml.rels><?xml version="1.0" encoding="UTF-8" standalone="yes"?>
<Relationships xmlns="http://schemas.openxmlformats.org/package/2006/relationships"><Relationship Id="rId3" Type="http://schemas.openxmlformats.org/officeDocument/2006/relationships/diagramLayout" Target="../diagrams/layout57.xml"/><Relationship Id="rId7" Type="http://schemas.openxmlformats.org/officeDocument/2006/relationships/image" Target="../media/image34.png"/><Relationship Id="rId2" Type="http://schemas.openxmlformats.org/officeDocument/2006/relationships/diagramData" Target="../diagrams/data57.xml"/><Relationship Id="rId1" Type="http://schemas.openxmlformats.org/officeDocument/2006/relationships/slideLayout" Target="../slideLayouts/slideLayout2.xml"/><Relationship Id="rId6" Type="http://schemas.microsoft.com/office/2007/relationships/diagramDrawing" Target="../diagrams/drawing57.xml"/><Relationship Id="rId5" Type="http://schemas.openxmlformats.org/officeDocument/2006/relationships/diagramColors" Target="../diagrams/colors57.xml"/><Relationship Id="rId4" Type="http://schemas.openxmlformats.org/officeDocument/2006/relationships/diagramQuickStyle" Target="../diagrams/quickStyle57.xml"/></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58.xml"/><Relationship Id="rId7" Type="http://schemas.openxmlformats.org/officeDocument/2006/relationships/image" Target="../media/image35.png"/><Relationship Id="rId2" Type="http://schemas.openxmlformats.org/officeDocument/2006/relationships/diagramData" Target="../diagrams/data58.xml"/><Relationship Id="rId1" Type="http://schemas.openxmlformats.org/officeDocument/2006/relationships/slideLayout" Target="../slideLayouts/slideLayout2.xml"/><Relationship Id="rId6" Type="http://schemas.microsoft.com/office/2007/relationships/diagramDrawing" Target="../diagrams/drawing58.xml"/><Relationship Id="rId5" Type="http://schemas.openxmlformats.org/officeDocument/2006/relationships/diagramColors" Target="../diagrams/colors58.xml"/><Relationship Id="rId4" Type="http://schemas.openxmlformats.org/officeDocument/2006/relationships/diagramQuickStyle" Target="../diagrams/quickStyle58.xml"/></Relationships>
</file>

<file path=ppt/slides/_rels/slide3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diagramLayout" Target="../diagrams/layout59.xml"/><Relationship Id="rId7" Type="http://schemas.openxmlformats.org/officeDocument/2006/relationships/image" Target="../media/image36.png"/><Relationship Id="rId2" Type="http://schemas.openxmlformats.org/officeDocument/2006/relationships/diagramData" Target="../diagrams/data59.xml"/><Relationship Id="rId1" Type="http://schemas.openxmlformats.org/officeDocument/2006/relationships/slideLayout" Target="../slideLayouts/slideLayout2.xml"/><Relationship Id="rId6" Type="http://schemas.microsoft.com/office/2007/relationships/diagramDrawing" Target="../diagrams/drawing59.xml"/><Relationship Id="rId5" Type="http://schemas.openxmlformats.org/officeDocument/2006/relationships/diagramColors" Target="../diagrams/colors59.xml"/><Relationship Id="rId4" Type="http://schemas.openxmlformats.org/officeDocument/2006/relationships/diagramQuickStyle" Target="../diagrams/quickStyle59.xml"/></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61.xml"/><Relationship Id="rId3" Type="http://schemas.openxmlformats.org/officeDocument/2006/relationships/diagramLayout" Target="../diagrams/layout60.xml"/><Relationship Id="rId7" Type="http://schemas.openxmlformats.org/officeDocument/2006/relationships/diagramData" Target="../diagrams/data61.xml"/><Relationship Id="rId12" Type="http://schemas.openxmlformats.org/officeDocument/2006/relationships/image" Target="../media/image38.png"/><Relationship Id="rId2" Type="http://schemas.openxmlformats.org/officeDocument/2006/relationships/diagramData" Target="../diagrams/data60.xml"/><Relationship Id="rId1" Type="http://schemas.openxmlformats.org/officeDocument/2006/relationships/slideLayout" Target="../slideLayouts/slideLayout2.xml"/><Relationship Id="rId6" Type="http://schemas.microsoft.com/office/2007/relationships/diagramDrawing" Target="../diagrams/drawing60.xml"/><Relationship Id="rId11" Type="http://schemas.microsoft.com/office/2007/relationships/diagramDrawing" Target="../diagrams/drawing61.xml"/><Relationship Id="rId5" Type="http://schemas.openxmlformats.org/officeDocument/2006/relationships/diagramColors" Target="../diagrams/colors60.xml"/><Relationship Id="rId10" Type="http://schemas.openxmlformats.org/officeDocument/2006/relationships/diagramColors" Target="../diagrams/colors61.xml"/><Relationship Id="rId4" Type="http://schemas.openxmlformats.org/officeDocument/2006/relationships/diagramQuickStyle" Target="../diagrams/quickStyle60.xml"/><Relationship Id="rId9" Type="http://schemas.openxmlformats.org/officeDocument/2006/relationships/diagramQuickStyle" Target="../diagrams/quickStyle61.xml"/></Relationships>
</file>

<file path=ppt/slides/_rels/slide35.xml.rels><?xml version="1.0" encoding="UTF-8" standalone="yes"?>
<Relationships xmlns="http://schemas.openxmlformats.org/package/2006/relationships"><Relationship Id="rId8" Type="http://schemas.openxmlformats.org/officeDocument/2006/relationships/diagramLayout" Target="../diagrams/layout63.xml"/><Relationship Id="rId3" Type="http://schemas.openxmlformats.org/officeDocument/2006/relationships/diagramLayout" Target="../diagrams/layout62.xml"/><Relationship Id="rId7" Type="http://schemas.openxmlformats.org/officeDocument/2006/relationships/diagramData" Target="../diagrams/data63.xml"/><Relationship Id="rId2" Type="http://schemas.openxmlformats.org/officeDocument/2006/relationships/diagramData" Target="../diagrams/data62.xml"/><Relationship Id="rId1" Type="http://schemas.openxmlformats.org/officeDocument/2006/relationships/slideLayout" Target="../slideLayouts/slideLayout2.xml"/><Relationship Id="rId6" Type="http://schemas.microsoft.com/office/2007/relationships/diagramDrawing" Target="../diagrams/drawing62.xml"/><Relationship Id="rId11" Type="http://schemas.microsoft.com/office/2007/relationships/diagramDrawing" Target="../diagrams/drawing63.xml"/><Relationship Id="rId5" Type="http://schemas.openxmlformats.org/officeDocument/2006/relationships/diagramColors" Target="../diagrams/colors62.xml"/><Relationship Id="rId10" Type="http://schemas.openxmlformats.org/officeDocument/2006/relationships/diagramColors" Target="../diagrams/colors63.xml"/><Relationship Id="rId4" Type="http://schemas.openxmlformats.org/officeDocument/2006/relationships/diagramQuickStyle" Target="../diagrams/quickStyle62.xml"/><Relationship Id="rId9" Type="http://schemas.openxmlformats.org/officeDocument/2006/relationships/diagramQuickStyle" Target="../diagrams/quickStyle63.xml"/></Relationships>
</file>

<file path=ppt/slides/_rels/slide36.xml.rels><?xml version="1.0" encoding="UTF-8" standalone="yes"?>
<Relationships xmlns="http://schemas.openxmlformats.org/package/2006/relationships"><Relationship Id="rId8" Type="http://schemas.openxmlformats.org/officeDocument/2006/relationships/image" Target="../media/image40.png"/><Relationship Id="rId13" Type="http://schemas.microsoft.com/office/2007/relationships/diagramDrawing" Target="../diagrams/drawing65.xml"/><Relationship Id="rId3" Type="http://schemas.openxmlformats.org/officeDocument/2006/relationships/diagramLayout" Target="../diagrams/layout64.xml"/><Relationship Id="rId7" Type="http://schemas.openxmlformats.org/officeDocument/2006/relationships/image" Target="../media/image39.png"/><Relationship Id="rId12" Type="http://schemas.openxmlformats.org/officeDocument/2006/relationships/diagramColors" Target="../diagrams/colors65.xml"/><Relationship Id="rId2" Type="http://schemas.openxmlformats.org/officeDocument/2006/relationships/diagramData" Target="../diagrams/data64.xml"/><Relationship Id="rId1" Type="http://schemas.openxmlformats.org/officeDocument/2006/relationships/slideLayout" Target="../slideLayouts/slideLayout2.xml"/><Relationship Id="rId6" Type="http://schemas.microsoft.com/office/2007/relationships/diagramDrawing" Target="../diagrams/drawing64.xml"/><Relationship Id="rId11" Type="http://schemas.openxmlformats.org/officeDocument/2006/relationships/diagramQuickStyle" Target="../diagrams/quickStyle65.xml"/><Relationship Id="rId5" Type="http://schemas.openxmlformats.org/officeDocument/2006/relationships/diagramColors" Target="../diagrams/colors64.xml"/><Relationship Id="rId10" Type="http://schemas.openxmlformats.org/officeDocument/2006/relationships/diagramLayout" Target="../diagrams/layout65.xml"/><Relationship Id="rId4" Type="http://schemas.openxmlformats.org/officeDocument/2006/relationships/diagramQuickStyle" Target="../diagrams/quickStyle64.xml"/><Relationship Id="rId9" Type="http://schemas.openxmlformats.org/officeDocument/2006/relationships/diagramData" Target="../diagrams/data65.xml"/></Relationships>
</file>

<file path=ppt/slides/_rels/slide37.xml.rels><?xml version="1.0" encoding="UTF-8" standalone="yes"?>
<Relationships xmlns="http://schemas.openxmlformats.org/package/2006/relationships"><Relationship Id="rId8" Type="http://schemas.openxmlformats.org/officeDocument/2006/relationships/diagramLayout" Target="../diagrams/layout67.xml"/><Relationship Id="rId3" Type="http://schemas.openxmlformats.org/officeDocument/2006/relationships/diagramLayout" Target="../diagrams/layout66.xml"/><Relationship Id="rId7" Type="http://schemas.openxmlformats.org/officeDocument/2006/relationships/diagramData" Target="../diagrams/data67.xml"/><Relationship Id="rId12" Type="http://schemas.openxmlformats.org/officeDocument/2006/relationships/image" Target="../media/image41.png"/><Relationship Id="rId2" Type="http://schemas.openxmlformats.org/officeDocument/2006/relationships/diagramData" Target="../diagrams/data66.xml"/><Relationship Id="rId1" Type="http://schemas.openxmlformats.org/officeDocument/2006/relationships/slideLayout" Target="../slideLayouts/slideLayout2.xml"/><Relationship Id="rId6" Type="http://schemas.microsoft.com/office/2007/relationships/diagramDrawing" Target="../diagrams/drawing66.xml"/><Relationship Id="rId11" Type="http://schemas.microsoft.com/office/2007/relationships/diagramDrawing" Target="../diagrams/drawing67.xml"/><Relationship Id="rId5" Type="http://schemas.openxmlformats.org/officeDocument/2006/relationships/diagramColors" Target="../diagrams/colors66.xml"/><Relationship Id="rId10" Type="http://schemas.openxmlformats.org/officeDocument/2006/relationships/diagramColors" Target="../diagrams/colors67.xml"/><Relationship Id="rId4" Type="http://schemas.openxmlformats.org/officeDocument/2006/relationships/diagramQuickStyle" Target="../diagrams/quickStyle66.xml"/><Relationship Id="rId9" Type="http://schemas.openxmlformats.org/officeDocument/2006/relationships/diagramQuickStyle" Target="../diagrams/quickStyle67.xml"/></Relationships>
</file>

<file path=ppt/slides/_rels/slide38.xml.rels><?xml version="1.0" encoding="UTF-8" standalone="yes"?>
<Relationships xmlns="http://schemas.openxmlformats.org/package/2006/relationships"><Relationship Id="rId8" Type="http://schemas.openxmlformats.org/officeDocument/2006/relationships/diagramLayout" Target="../diagrams/layout69.xml"/><Relationship Id="rId3" Type="http://schemas.openxmlformats.org/officeDocument/2006/relationships/diagramLayout" Target="../diagrams/layout68.xml"/><Relationship Id="rId7" Type="http://schemas.openxmlformats.org/officeDocument/2006/relationships/diagramData" Target="../diagrams/data69.xml"/><Relationship Id="rId2" Type="http://schemas.openxmlformats.org/officeDocument/2006/relationships/diagramData" Target="../diagrams/data68.xml"/><Relationship Id="rId1" Type="http://schemas.openxmlformats.org/officeDocument/2006/relationships/slideLayout" Target="../slideLayouts/slideLayout2.xml"/><Relationship Id="rId6" Type="http://schemas.microsoft.com/office/2007/relationships/diagramDrawing" Target="../diagrams/drawing68.xml"/><Relationship Id="rId11" Type="http://schemas.microsoft.com/office/2007/relationships/diagramDrawing" Target="../diagrams/drawing69.xml"/><Relationship Id="rId5" Type="http://schemas.openxmlformats.org/officeDocument/2006/relationships/diagramColors" Target="../diagrams/colors68.xml"/><Relationship Id="rId10" Type="http://schemas.openxmlformats.org/officeDocument/2006/relationships/diagramColors" Target="../diagrams/colors69.xml"/><Relationship Id="rId4" Type="http://schemas.openxmlformats.org/officeDocument/2006/relationships/diagramQuickStyle" Target="../diagrams/quickStyle68.xml"/><Relationship Id="rId9" Type="http://schemas.openxmlformats.org/officeDocument/2006/relationships/diagramQuickStyle" Target="../diagrams/quickStyle69.xml"/></Relationships>
</file>

<file path=ppt/slides/_rels/slide39.xml.rels><?xml version="1.0" encoding="UTF-8" standalone="yes"?>
<Relationships xmlns="http://schemas.openxmlformats.org/package/2006/relationships"><Relationship Id="rId8" Type="http://schemas.openxmlformats.org/officeDocument/2006/relationships/diagramData" Target="../diagrams/data71.xml"/><Relationship Id="rId13" Type="http://schemas.openxmlformats.org/officeDocument/2006/relationships/image" Target="../media/image43.png"/><Relationship Id="rId3" Type="http://schemas.openxmlformats.org/officeDocument/2006/relationships/diagramLayout" Target="../diagrams/layout70.xml"/><Relationship Id="rId7" Type="http://schemas.openxmlformats.org/officeDocument/2006/relationships/image" Target="../media/image42.png"/><Relationship Id="rId12" Type="http://schemas.microsoft.com/office/2007/relationships/diagramDrawing" Target="../diagrams/drawing71.xml"/><Relationship Id="rId2" Type="http://schemas.openxmlformats.org/officeDocument/2006/relationships/diagramData" Target="../diagrams/data70.xml"/><Relationship Id="rId1" Type="http://schemas.openxmlformats.org/officeDocument/2006/relationships/slideLayout" Target="../slideLayouts/slideLayout2.xml"/><Relationship Id="rId6" Type="http://schemas.microsoft.com/office/2007/relationships/diagramDrawing" Target="../diagrams/drawing70.xml"/><Relationship Id="rId11" Type="http://schemas.openxmlformats.org/officeDocument/2006/relationships/diagramColors" Target="../diagrams/colors71.xml"/><Relationship Id="rId5" Type="http://schemas.openxmlformats.org/officeDocument/2006/relationships/diagramColors" Target="../diagrams/colors70.xml"/><Relationship Id="rId10" Type="http://schemas.openxmlformats.org/officeDocument/2006/relationships/diagramQuickStyle" Target="../diagrams/quickStyle71.xml"/><Relationship Id="rId4" Type="http://schemas.openxmlformats.org/officeDocument/2006/relationships/diagramQuickStyle" Target="../diagrams/quickStyle70.xml"/><Relationship Id="rId9" Type="http://schemas.openxmlformats.org/officeDocument/2006/relationships/diagramLayout" Target="../diagrams/layout71.xml"/><Relationship Id="rId14" Type="http://schemas.openxmlformats.org/officeDocument/2006/relationships/image" Target="../media/image44.png"/></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9.xml"/><Relationship Id="rId13" Type="http://schemas.openxmlformats.org/officeDocument/2006/relationships/image" Target="../media/image6.jpeg"/><Relationship Id="rId3" Type="http://schemas.openxmlformats.org/officeDocument/2006/relationships/diagramLayout" Target="../diagrams/layout8.xml"/><Relationship Id="rId7" Type="http://schemas.openxmlformats.org/officeDocument/2006/relationships/diagramData" Target="../diagrams/data9.xml"/><Relationship Id="rId12" Type="http://schemas.openxmlformats.org/officeDocument/2006/relationships/image" Target="../media/image5.jpeg"/><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40.xml.rels><?xml version="1.0" encoding="UTF-8" standalone="yes"?>
<Relationships xmlns="http://schemas.openxmlformats.org/package/2006/relationships"><Relationship Id="rId8" Type="http://schemas.openxmlformats.org/officeDocument/2006/relationships/diagramLayout" Target="../diagrams/layout73.xml"/><Relationship Id="rId3" Type="http://schemas.openxmlformats.org/officeDocument/2006/relationships/diagramLayout" Target="../diagrams/layout72.xml"/><Relationship Id="rId7" Type="http://schemas.openxmlformats.org/officeDocument/2006/relationships/diagramData" Target="../diagrams/data73.xml"/><Relationship Id="rId2" Type="http://schemas.openxmlformats.org/officeDocument/2006/relationships/diagramData" Target="../diagrams/data72.xml"/><Relationship Id="rId1" Type="http://schemas.openxmlformats.org/officeDocument/2006/relationships/slideLayout" Target="../slideLayouts/slideLayout2.xml"/><Relationship Id="rId6" Type="http://schemas.microsoft.com/office/2007/relationships/diagramDrawing" Target="../diagrams/drawing72.xml"/><Relationship Id="rId11" Type="http://schemas.microsoft.com/office/2007/relationships/diagramDrawing" Target="../diagrams/drawing73.xml"/><Relationship Id="rId5" Type="http://schemas.openxmlformats.org/officeDocument/2006/relationships/diagramColors" Target="../diagrams/colors72.xml"/><Relationship Id="rId10" Type="http://schemas.openxmlformats.org/officeDocument/2006/relationships/diagramColors" Target="../diagrams/colors73.xml"/><Relationship Id="rId4" Type="http://schemas.openxmlformats.org/officeDocument/2006/relationships/diagramQuickStyle" Target="../diagrams/quickStyle72.xml"/><Relationship Id="rId9" Type="http://schemas.openxmlformats.org/officeDocument/2006/relationships/diagramQuickStyle" Target="../diagrams/quickStyle73.xml"/></Relationships>
</file>

<file path=ppt/slides/_rels/slide41.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diagramLayout" Target="../diagrams/layout74.xml"/><Relationship Id="rId7" Type="http://schemas.openxmlformats.org/officeDocument/2006/relationships/image" Target="../media/image45.png"/><Relationship Id="rId2" Type="http://schemas.openxmlformats.org/officeDocument/2006/relationships/diagramData" Target="../diagrams/data74.xml"/><Relationship Id="rId1" Type="http://schemas.openxmlformats.org/officeDocument/2006/relationships/slideLayout" Target="../slideLayouts/slideLayout2.xml"/><Relationship Id="rId6" Type="http://schemas.microsoft.com/office/2007/relationships/diagramDrawing" Target="../diagrams/drawing74.xml"/><Relationship Id="rId5" Type="http://schemas.openxmlformats.org/officeDocument/2006/relationships/diagramColors" Target="../diagrams/colors74.xml"/><Relationship Id="rId4" Type="http://schemas.openxmlformats.org/officeDocument/2006/relationships/diagramQuickStyle" Target="../diagrams/quickStyle74.xml"/><Relationship Id="rId9" Type="http://schemas.openxmlformats.org/officeDocument/2006/relationships/image" Target="../media/image47.png"/></Relationships>
</file>

<file path=ppt/slides/_rels/slide42.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diagramLayout" Target="../diagrams/layout75.xml"/><Relationship Id="rId7" Type="http://schemas.openxmlformats.org/officeDocument/2006/relationships/image" Target="../media/image48.png"/><Relationship Id="rId2" Type="http://schemas.openxmlformats.org/officeDocument/2006/relationships/diagramData" Target="../diagrams/data75.xml"/><Relationship Id="rId1" Type="http://schemas.openxmlformats.org/officeDocument/2006/relationships/slideLayout" Target="../slideLayouts/slideLayout2.xml"/><Relationship Id="rId6" Type="http://schemas.microsoft.com/office/2007/relationships/diagramDrawing" Target="../diagrams/drawing75.xml"/><Relationship Id="rId5" Type="http://schemas.openxmlformats.org/officeDocument/2006/relationships/diagramColors" Target="../diagrams/colors75.xml"/><Relationship Id="rId4" Type="http://schemas.openxmlformats.org/officeDocument/2006/relationships/diagramQuickStyle" Target="../diagrams/quickStyle75.xml"/></Relationships>
</file>

<file path=ppt/slides/_rels/slide43.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diagramLayout" Target="../diagrams/layout76.xml"/><Relationship Id="rId7" Type="http://schemas.openxmlformats.org/officeDocument/2006/relationships/image" Target="../media/image50.png"/><Relationship Id="rId2" Type="http://schemas.openxmlformats.org/officeDocument/2006/relationships/diagramData" Target="../diagrams/data76.xml"/><Relationship Id="rId1" Type="http://schemas.openxmlformats.org/officeDocument/2006/relationships/slideLayout" Target="../slideLayouts/slideLayout2.xml"/><Relationship Id="rId6" Type="http://schemas.microsoft.com/office/2007/relationships/diagramDrawing" Target="../diagrams/drawing76.xml"/><Relationship Id="rId5" Type="http://schemas.openxmlformats.org/officeDocument/2006/relationships/diagramColors" Target="../diagrams/colors76.xml"/><Relationship Id="rId4" Type="http://schemas.openxmlformats.org/officeDocument/2006/relationships/diagramQuickStyle" Target="../diagrams/quickStyle76.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Layout" Target="../diagrams/layout10.xml"/><Relationship Id="rId7" Type="http://schemas.openxmlformats.org/officeDocument/2006/relationships/image" Target="../media/image7.png"/><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12.xml"/><Relationship Id="rId13" Type="http://schemas.openxmlformats.org/officeDocument/2006/relationships/diagramLayout" Target="../diagrams/layout13.xml"/><Relationship Id="rId3" Type="http://schemas.openxmlformats.org/officeDocument/2006/relationships/diagramLayout" Target="../diagrams/layout11.xml"/><Relationship Id="rId7" Type="http://schemas.openxmlformats.org/officeDocument/2006/relationships/diagramData" Target="../diagrams/data12.xml"/><Relationship Id="rId12" Type="http://schemas.openxmlformats.org/officeDocument/2006/relationships/diagramData" Target="../diagrams/data13.xml"/><Relationship Id="rId2" Type="http://schemas.openxmlformats.org/officeDocument/2006/relationships/diagramData" Target="../diagrams/data11.xml"/><Relationship Id="rId16" Type="http://schemas.microsoft.com/office/2007/relationships/diagramDrawing" Target="../diagrams/drawing13.xml"/><Relationship Id="rId1" Type="http://schemas.openxmlformats.org/officeDocument/2006/relationships/slideLayout" Target="../slideLayouts/slideLayout5.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5" Type="http://schemas.openxmlformats.org/officeDocument/2006/relationships/diagramColors" Target="../diagrams/colors13.xml"/><Relationship Id="rId10" Type="http://schemas.openxmlformats.org/officeDocument/2006/relationships/diagramColors" Target="../diagrams/colors12.xml"/><Relationship Id="rId4" Type="http://schemas.openxmlformats.org/officeDocument/2006/relationships/diagramQuickStyle" Target="../diagrams/quickStyle11.xml"/><Relationship Id="rId9" Type="http://schemas.openxmlformats.org/officeDocument/2006/relationships/diagramQuickStyle" Target="../diagrams/quickStyle12.xml"/><Relationship Id="rId14" Type="http://schemas.openxmlformats.org/officeDocument/2006/relationships/diagramQuickStyle" Target="../diagrams/quickStyle13.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15.xml"/><Relationship Id="rId13" Type="http://schemas.openxmlformats.org/officeDocument/2006/relationships/diagramLayout" Target="../diagrams/layout16.xml"/><Relationship Id="rId18" Type="http://schemas.openxmlformats.org/officeDocument/2006/relationships/diagramLayout" Target="../diagrams/layout17.xml"/><Relationship Id="rId3" Type="http://schemas.openxmlformats.org/officeDocument/2006/relationships/diagramLayout" Target="../diagrams/layout14.xml"/><Relationship Id="rId21" Type="http://schemas.microsoft.com/office/2007/relationships/diagramDrawing" Target="../diagrams/drawing17.xml"/><Relationship Id="rId7" Type="http://schemas.openxmlformats.org/officeDocument/2006/relationships/diagramData" Target="../diagrams/data15.xml"/><Relationship Id="rId12" Type="http://schemas.openxmlformats.org/officeDocument/2006/relationships/diagramData" Target="../diagrams/data16.xml"/><Relationship Id="rId17" Type="http://schemas.openxmlformats.org/officeDocument/2006/relationships/diagramData" Target="../diagrams/data17.xml"/><Relationship Id="rId2" Type="http://schemas.openxmlformats.org/officeDocument/2006/relationships/diagramData" Target="../diagrams/data14.xml"/><Relationship Id="rId16" Type="http://schemas.microsoft.com/office/2007/relationships/diagramDrawing" Target="../diagrams/drawing16.xml"/><Relationship Id="rId20" Type="http://schemas.openxmlformats.org/officeDocument/2006/relationships/diagramColors" Target="../diagrams/colors17.xml"/><Relationship Id="rId1" Type="http://schemas.openxmlformats.org/officeDocument/2006/relationships/slideLayout" Target="../slideLayouts/slideLayout5.xml"/><Relationship Id="rId6" Type="http://schemas.microsoft.com/office/2007/relationships/diagramDrawing" Target="../diagrams/drawing14.xml"/><Relationship Id="rId11" Type="http://schemas.microsoft.com/office/2007/relationships/diagramDrawing" Target="../diagrams/drawing15.xml"/><Relationship Id="rId5" Type="http://schemas.openxmlformats.org/officeDocument/2006/relationships/diagramColors" Target="../diagrams/colors14.xml"/><Relationship Id="rId15" Type="http://schemas.openxmlformats.org/officeDocument/2006/relationships/diagramColors" Target="../diagrams/colors16.xml"/><Relationship Id="rId10" Type="http://schemas.openxmlformats.org/officeDocument/2006/relationships/diagramColors" Target="../diagrams/colors15.xml"/><Relationship Id="rId19" Type="http://schemas.openxmlformats.org/officeDocument/2006/relationships/diagramQuickStyle" Target="../diagrams/quickStyle17.xml"/><Relationship Id="rId4" Type="http://schemas.openxmlformats.org/officeDocument/2006/relationships/diagramQuickStyle" Target="../diagrams/quickStyle14.xml"/><Relationship Id="rId9" Type="http://schemas.openxmlformats.org/officeDocument/2006/relationships/diagramQuickStyle" Target="../diagrams/quickStyle15.xml"/><Relationship Id="rId14" Type="http://schemas.openxmlformats.org/officeDocument/2006/relationships/diagramQuickStyle" Target="../diagrams/quickStyle16.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19.xml"/><Relationship Id="rId3" Type="http://schemas.openxmlformats.org/officeDocument/2006/relationships/diagramLayout" Target="../diagrams/layout18.xml"/><Relationship Id="rId7" Type="http://schemas.openxmlformats.org/officeDocument/2006/relationships/diagramData" Target="../diagrams/data19.xml"/><Relationship Id="rId2" Type="http://schemas.openxmlformats.org/officeDocument/2006/relationships/diagramData" Target="../diagrams/data18.xml"/><Relationship Id="rId1" Type="http://schemas.openxmlformats.org/officeDocument/2006/relationships/slideLayout" Target="../slideLayouts/slideLayout2.xml"/><Relationship Id="rId6" Type="http://schemas.microsoft.com/office/2007/relationships/diagramDrawing" Target="../diagrams/drawing18.xml"/><Relationship Id="rId11" Type="http://schemas.microsoft.com/office/2007/relationships/diagramDrawing" Target="../diagrams/drawing19.xml"/><Relationship Id="rId5" Type="http://schemas.openxmlformats.org/officeDocument/2006/relationships/diagramColors" Target="../diagrams/colors18.xml"/><Relationship Id="rId10" Type="http://schemas.openxmlformats.org/officeDocument/2006/relationships/diagramColors" Target="../diagrams/colors19.xml"/><Relationship Id="rId4" Type="http://schemas.openxmlformats.org/officeDocument/2006/relationships/diagramQuickStyle" Target="../diagrams/quickStyle18.xml"/><Relationship Id="rId9" Type="http://schemas.openxmlformats.org/officeDocument/2006/relationships/diagramQuickStyle" Target="../diagrams/quickStyle19.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21.xml"/><Relationship Id="rId3" Type="http://schemas.openxmlformats.org/officeDocument/2006/relationships/diagramLayout" Target="../diagrams/layout20.xml"/><Relationship Id="rId7" Type="http://schemas.openxmlformats.org/officeDocument/2006/relationships/diagramData" Target="../diagrams/data21.xml"/><Relationship Id="rId2" Type="http://schemas.openxmlformats.org/officeDocument/2006/relationships/diagramData" Target="../diagrams/data20.xml"/><Relationship Id="rId1" Type="http://schemas.openxmlformats.org/officeDocument/2006/relationships/slideLayout" Target="../slideLayouts/slideLayout2.xml"/><Relationship Id="rId6" Type="http://schemas.microsoft.com/office/2007/relationships/diagramDrawing" Target="../diagrams/drawing20.xml"/><Relationship Id="rId11" Type="http://schemas.microsoft.com/office/2007/relationships/diagramDrawing" Target="../diagrams/drawing21.xml"/><Relationship Id="rId5" Type="http://schemas.openxmlformats.org/officeDocument/2006/relationships/diagramColors" Target="../diagrams/colors20.xml"/><Relationship Id="rId10" Type="http://schemas.openxmlformats.org/officeDocument/2006/relationships/diagramColors" Target="../diagrams/colors21.xml"/><Relationship Id="rId4" Type="http://schemas.openxmlformats.org/officeDocument/2006/relationships/diagramQuickStyle" Target="../diagrams/quickStyle20.xml"/><Relationship Id="rId9" Type="http://schemas.openxmlformats.org/officeDocument/2006/relationships/diagramQuickStyle" Target="../diagrams/quickStyle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idx="4294967295"/>
          </p:nvPr>
        </p:nvSpPr>
        <p:spPr>
          <a:xfrm>
            <a:off x="3491345" y="2057400"/>
            <a:ext cx="5715000" cy="914400"/>
          </a:xfrm>
        </p:spPr>
        <p:txBody>
          <a:bodyPr>
            <a:normAutofit/>
          </a:bodyPr>
          <a:lstStyle/>
          <a:p>
            <a:pPr algn="ctr" defTabSz="912813">
              <a:defRPr/>
            </a:pPr>
            <a:r>
              <a:rPr lang="sr-Cyrl-CS" altLang="en-US" sz="1400" b="1" dirty="0"/>
              <a:t/>
            </a:r>
            <a:br>
              <a:rPr lang="sr-Cyrl-CS" altLang="en-US" sz="1400" b="1" dirty="0"/>
            </a:br>
            <a:r>
              <a:rPr lang="en-US" altLang="en-US" sz="2200" b="1" dirty="0">
                <a:latin typeface="Times New Roman" panose="02020603050405020304" pitchFamily="18" charset="0"/>
                <a:cs typeface="Times New Roman" panose="02020603050405020304" pitchFamily="18" charset="0"/>
              </a:rPr>
              <a:t>UNIVERSITY OF KRAGUJEVAC                      FACULTY OF MEDICAL SCIENCES</a:t>
            </a:r>
          </a:p>
        </p:txBody>
      </p:sp>
      <p:sp>
        <p:nvSpPr>
          <p:cNvPr id="5123" name="Text Placeholder 6"/>
          <p:cNvSpPr>
            <a:spLocks noGrp="1"/>
          </p:cNvSpPr>
          <p:nvPr>
            <p:ph type="body" sz="quarter" idx="4294967295"/>
          </p:nvPr>
        </p:nvSpPr>
        <p:spPr>
          <a:xfrm>
            <a:off x="4055776" y="3082636"/>
            <a:ext cx="3787775" cy="457200"/>
          </a:xfrm>
        </p:spPr>
        <p:txBody>
          <a:bodyPr anchor="b"/>
          <a:lstStyle/>
          <a:p>
            <a:pPr marL="0" indent="0" algn="ctr" defTabSz="912813">
              <a:buNone/>
            </a:pPr>
            <a:r>
              <a:rPr lang="sr-Cyrl-CS" altLang="en-US" sz="2000" b="1" dirty="0">
                <a:latin typeface="Times New Roman" panose="02020603050405020304" pitchFamily="18" charset="0"/>
                <a:cs typeface="Times New Roman" panose="02020603050405020304" pitchFamily="18" charset="0"/>
              </a:rPr>
              <a:t>  </a:t>
            </a:r>
            <a:r>
              <a:rPr lang="en-US" altLang="en-US" sz="2000" b="1" dirty="0">
                <a:latin typeface="Times New Roman" panose="02020603050405020304" pitchFamily="18" charset="0"/>
                <a:cs typeface="Times New Roman" panose="02020603050405020304" pitchFamily="18" charset="0"/>
              </a:rPr>
              <a:t>Prof </a:t>
            </a:r>
            <a:r>
              <a:rPr lang="en-US" altLang="en-US" sz="2000" b="1" dirty="0" err="1">
                <a:latin typeface="Times New Roman" panose="02020603050405020304" pitchFamily="18" charset="0"/>
                <a:cs typeface="Times New Roman" panose="02020603050405020304" pitchFamily="18" charset="0"/>
              </a:rPr>
              <a:t>dr</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Nenad</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Petrović</a:t>
            </a:r>
            <a:endParaRPr lang="en-US" altLang="en-US" sz="2000" b="1" dirty="0">
              <a:latin typeface="Times New Roman" panose="02020603050405020304" pitchFamily="18" charset="0"/>
              <a:cs typeface="Times New Roman" panose="02020603050405020304" pitchFamily="18" charset="0"/>
            </a:endParaRPr>
          </a:p>
        </p:txBody>
      </p:sp>
      <p:sp>
        <p:nvSpPr>
          <p:cNvPr id="5124" name="Content Placeholder 7"/>
          <p:cNvSpPr>
            <a:spLocks noGrp="1"/>
          </p:cNvSpPr>
          <p:nvPr>
            <p:ph sz="quarter" idx="4294967295"/>
          </p:nvPr>
        </p:nvSpPr>
        <p:spPr>
          <a:xfrm>
            <a:off x="942109" y="3657600"/>
            <a:ext cx="10764982" cy="2590800"/>
          </a:xfrm>
        </p:spPr>
        <p:txBody>
          <a:bodyPr/>
          <a:lstStyle/>
          <a:p>
            <a:pPr algn="ctr" defTabSz="912813">
              <a:buNone/>
            </a:pPr>
            <a:r>
              <a:rPr lang="sr-Cyrl-CS" altLang="en-US" b="1" dirty="0" smtClean="0">
                <a:latin typeface="Times New Roman" panose="02020603050405020304" pitchFamily="18" charset="0"/>
                <a:cs typeface="Times New Roman" panose="02020603050405020304" pitchFamily="18" charset="0"/>
              </a:rPr>
              <a:t>            </a:t>
            </a:r>
            <a:r>
              <a:rPr lang="en-US" altLang="en-US" b="1" dirty="0" smtClean="0">
                <a:latin typeface="Times New Roman" panose="02020603050405020304" pitchFamily="18" charset="0"/>
                <a:cs typeface="Times New Roman" panose="02020603050405020304" pitchFamily="18" charset="0"/>
              </a:rPr>
              <a:t>                                     </a:t>
            </a:r>
            <a:endParaRPr lang="en-US" altLang="en-US" dirty="0">
              <a:latin typeface="Times New Roman" panose="02020603050405020304" pitchFamily="18" charset="0"/>
              <a:cs typeface="Times New Roman" panose="02020603050405020304" pitchFamily="18" charset="0"/>
            </a:endParaRPr>
          </a:p>
          <a:p>
            <a:pPr algn="ctr" defTabSz="912813">
              <a:buNone/>
            </a:pPr>
            <a:r>
              <a:rPr lang="en-US" altLang="en-US" b="1" dirty="0">
                <a:latin typeface="Times New Roman" panose="02020603050405020304" pitchFamily="18" charset="0"/>
                <a:cs typeface="Times New Roman" panose="02020603050405020304" pitchFamily="18" charset="0"/>
              </a:rPr>
              <a:t>BINOCULAR VISION AND ANOMALIES OF ITS </a:t>
            </a:r>
            <a:r>
              <a:rPr lang="en-US" altLang="en-US" b="1" dirty="0" smtClean="0">
                <a:latin typeface="Times New Roman" panose="02020603050405020304" pitchFamily="18" charset="0"/>
                <a:cs typeface="Times New Roman" panose="02020603050405020304" pitchFamily="18" charset="0"/>
              </a:rPr>
              <a:t>COMPONENTS</a:t>
            </a:r>
          </a:p>
          <a:p>
            <a:pPr algn="ctr" defTabSz="912813">
              <a:buNone/>
            </a:pPr>
            <a:r>
              <a:rPr lang="en-US" altLang="en-US" dirty="0" smtClean="0">
                <a:latin typeface="Times New Roman" panose="02020603050405020304" pitchFamily="18" charset="0"/>
                <a:cs typeface="Times New Roman" panose="02020603050405020304" pitchFamily="18" charset="0"/>
              </a:rPr>
              <a:t>                                                                                                                        </a:t>
            </a:r>
            <a:r>
              <a:rPr lang="en-US" altLang="en-US" b="1" dirty="0" smtClean="0">
                <a:latin typeface="Times New Roman" panose="02020603050405020304" pitchFamily="18" charset="0"/>
                <a:cs typeface="Times New Roman" panose="02020603050405020304" pitchFamily="18" charset="0"/>
              </a:rPr>
              <a:t>ANATOMY </a:t>
            </a:r>
            <a:r>
              <a:rPr lang="en-US" altLang="en-US" b="1" dirty="0">
                <a:latin typeface="Times New Roman" panose="02020603050405020304" pitchFamily="18" charset="0"/>
                <a:cs typeface="Times New Roman" panose="02020603050405020304" pitchFamily="18" charset="0"/>
              </a:rPr>
              <a:t>AND FUNCTION OF EXTRAOCULAR MUSCLES                                               </a:t>
            </a:r>
          </a:p>
        </p:txBody>
      </p:sp>
      <p:pic>
        <p:nvPicPr>
          <p:cNvPr id="5125" name="Picture 2" descr="Grb_un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6875" y="514350"/>
            <a:ext cx="11620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3866415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842035686"/>
              </p:ext>
            </p:extLst>
          </p:nvPr>
        </p:nvGraphicFramePr>
        <p:xfrm>
          <a:off x="387928" y="228599"/>
          <a:ext cx="8089322" cy="481445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Content Placeholder 3"/>
          <p:cNvGraphicFramePr>
            <a:graphicFrameLocks noGrp="1"/>
          </p:cNvGraphicFramePr>
          <p:nvPr>
            <p:ph idx="1"/>
            <p:extLst>
              <p:ext uri="{D42A27DB-BD31-4B8C-83A1-F6EECF244321}">
                <p14:modId xmlns:p14="http://schemas.microsoft.com/office/powerpoint/2010/main" val="1807025199"/>
              </p:ext>
            </p:extLst>
          </p:nvPr>
        </p:nvGraphicFramePr>
        <p:xfrm>
          <a:off x="623454" y="5167745"/>
          <a:ext cx="7661563" cy="146165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21508" name="Picture 5" descr="binocular-vision"/>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77250" y="471054"/>
            <a:ext cx="2857500" cy="306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509" name="Picture 6" descr="binokularni vid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743950" y="3955474"/>
            <a:ext cx="2590800" cy="2187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718833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269156681"/>
              </p:ext>
            </p:extLst>
          </p:nvPr>
        </p:nvGraphicFramePr>
        <p:xfrm>
          <a:off x="457201" y="274638"/>
          <a:ext cx="6705598" cy="7159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1"/>
            <p:extLst>
              <p:ext uri="{D42A27DB-BD31-4B8C-83A1-F6EECF244321}">
                <p14:modId xmlns:p14="http://schemas.microsoft.com/office/powerpoint/2010/main" val="3316545992"/>
              </p:ext>
            </p:extLst>
          </p:nvPr>
        </p:nvGraphicFramePr>
        <p:xfrm>
          <a:off x="457200" y="990600"/>
          <a:ext cx="6705599" cy="56041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8436" name="Picture 6" descr="korespodentne tacke retin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437112" y="274638"/>
            <a:ext cx="2452562" cy="305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13"/>
          <a:stretch>
            <a:fillRect/>
          </a:stretch>
        </p:blipFill>
        <p:spPr>
          <a:xfrm>
            <a:off x="7507923" y="3327972"/>
            <a:ext cx="4310939" cy="2996628"/>
          </a:xfrm>
          <a:prstGeom prst="rect">
            <a:avLst/>
          </a:prstGeom>
        </p:spPr>
      </p:pic>
    </p:spTree>
    <p:extLst>
      <p:ext uri="{BB962C8B-B14F-4D97-AF65-F5344CB8AC3E}">
        <p14:creationId xmlns:p14="http://schemas.microsoft.com/office/powerpoint/2010/main" val="189603698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482097638"/>
              </p:ext>
            </p:extLst>
          </p:nvPr>
        </p:nvGraphicFramePr>
        <p:xfrm>
          <a:off x="277091" y="313458"/>
          <a:ext cx="7772400" cy="23743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6"/>
          <p:cNvGraphicFramePr>
            <a:graphicFrameLocks noGrp="1"/>
          </p:cNvGraphicFramePr>
          <p:nvPr>
            <p:ph sz="half" idx="1"/>
            <p:extLst>
              <p:ext uri="{D42A27DB-BD31-4B8C-83A1-F6EECF244321}">
                <p14:modId xmlns:p14="http://schemas.microsoft.com/office/powerpoint/2010/main" val="3979184184"/>
              </p:ext>
            </p:extLst>
          </p:nvPr>
        </p:nvGraphicFramePr>
        <p:xfrm>
          <a:off x="277091" y="2687782"/>
          <a:ext cx="5805054" cy="365413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8" name="Content Placeholder 7"/>
          <p:cNvGraphicFramePr>
            <a:graphicFrameLocks noGrp="1"/>
          </p:cNvGraphicFramePr>
          <p:nvPr>
            <p:ph sz="half" idx="2"/>
            <p:extLst>
              <p:ext uri="{D42A27DB-BD31-4B8C-83A1-F6EECF244321}">
                <p14:modId xmlns:p14="http://schemas.microsoft.com/office/powerpoint/2010/main" val="290345806"/>
              </p:ext>
            </p:extLst>
          </p:nvPr>
        </p:nvGraphicFramePr>
        <p:xfrm>
          <a:off x="6192981" y="3172691"/>
          <a:ext cx="5763491" cy="340821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6" name="Picture 5"/>
          <p:cNvPicPr>
            <a:picLocks noChangeAspect="1"/>
          </p:cNvPicPr>
          <p:nvPr/>
        </p:nvPicPr>
        <p:blipFill>
          <a:blip r:embed="rId17"/>
          <a:stretch>
            <a:fillRect/>
          </a:stretch>
        </p:blipFill>
        <p:spPr>
          <a:xfrm>
            <a:off x="8273183" y="313458"/>
            <a:ext cx="3052907" cy="2616777"/>
          </a:xfrm>
          <a:prstGeom prst="rect">
            <a:avLst/>
          </a:prstGeom>
        </p:spPr>
      </p:pic>
    </p:spTree>
    <p:extLst>
      <p:ext uri="{BB962C8B-B14F-4D97-AF65-F5344CB8AC3E}">
        <p14:creationId xmlns:p14="http://schemas.microsoft.com/office/powerpoint/2010/main" val="242245892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FUSION"/>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95600" y="322263"/>
            <a:ext cx="6553200" cy="636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102522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1747891805"/>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1987" name="Picture 5" descr="razvoj ambliopij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83196" y="2362199"/>
            <a:ext cx="10344116" cy="3567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44583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1"/>
            <p:extLst>
              <p:ext uri="{D42A27DB-BD31-4B8C-83A1-F6EECF244321}">
                <p14:modId xmlns:p14="http://schemas.microsoft.com/office/powerpoint/2010/main" val="66305551"/>
              </p:ext>
            </p:extLst>
          </p:nvPr>
        </p:nvGraphicFramePr>
        <p:xfrm>
          <a:off x="193965" y="180109"/>
          <a:ext cx="11901054" cy="64423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481207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2996442593"/>
              </p:ext>
            </p:extLst>
          </p:nvPr>
        </p:nvGraphicFramePr>
        <p:xfrm>
          <a:off x="457201" y="143453"/>
          <a:ext cx="1124989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1"/>
            <p:extLst>
              <p:ext uri="{D42A27DB-BD31-4B8C-83A1-F6EECF244321}">
                <p14:modId xmlns:p14="http://schemas.microsoft.com/office/powerpoint/2010/main" val="3838982436"/>
              </p:ext>
            </p:extLst>
          </p:nvPr>
        </p:nvGraphicFramePr>
        <p:xfrm>
          <a:off x="457201" y="1493550"/>
          <a:ext cx="5562599" cy="521205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8" name="Picture 7"/>
          <p:cNvPicPr>
            <a:picLocks noChangeAspect="1"/>
          </p:cNvPicPr>
          <p:nvPr/>
        </p:nvPicPr>
        <p:blipFill>
          <a:blip r:embed="rId12"/>
          <a:stretch>
            <a:fillRect/>
          </a:stretch>
        </p:blipFill>
        <p:spPr>
          <a:xfrm>
            <a:off x="7384472" y="4253780"/>
            <a:ext cx="3054926" cy="2361792"/>
          </a:xfrm>
          <a:prstGeom prst="rect">
            <a:avLst/>
          </a:prstGeom>
        </p:spPr>
      </p:pic>
      <p:pic>
        <p:nvPicPr>
          <p:cNvPr id="9" name="Picture 8"/>
          <p:cNvPicPr>
            <a:picLocks noChangeAspect="1"/>
          </p:cNvPicPr>
          <p:nvPr/>
        </p:nvPicPr>
        <p:blipFill>
          <a:blip r:embed="rId13"/>
          <a:stretch>
            <a:fillRect/>
          </a:stretch>
        </p:blipFill>
        <p:spPr>
          <a:xfrm>
            <a:off x="7162798" y="1469016"/>
            <a:ext cx="3713019" cy="2784764"/>
          </a:xfrm>
          <a:prstGeom prst="rect">
            <a:avLst/>
          </a:prstGeom>
        </p:spPr>
      </p:pic>
    </p:spTree>
    <p:extLst>
      <p:ext uri="{BB962C8B-B14F-4D97-AF65-F5344CB8AC3E}">
        <p14:creationId xmlns:p14="http://schemas.microsoft.com/office/powerpoint/2010/main" val="40369527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419809869"/>
              </p:ext>
            </p:extLst>
          </p:nvPr>
        </p:nvGraphicFramePr>
        <p:xfrm>
          <a:off x="436418" y="212724"/>
          <a:ext cx="11395364" cy="192845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1"/>
            <p:extLst>
              <p:ext uri="{D42A27DB-BD31-4B8C-83A1-F6EECF244321}">
                <p14:modId xmlns:p14="http://schemas.microsoft.com/office/powerpoint/2010/main" val="1168691964"/>
              </p:ext>
            </p:extLst>
          </p:nvPr>
        </p:nvGraphicFramePr>
        <p:xfrm>
          <a:off x="561109" y="2313709"/>
          <a:ext cx="5181600" cy="435133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7" name="Content Placeholder 6"/>
          <p:cNvPicPr>
            <a:picLocks noGrp="1" noChangeAspect="1"/>
          </p:cNvPicPr>
          <p:nvPr>
            <p:ph sz="half" idx="2"/>
          </p:nvPr>
        </p:nvPicPr>
        <p:blipFill>
          <a:blip r:embed="rId12"/>
          <a:stretch>
            <a:fillRect/>
          </a:stretch>
        </p:blipFill>
        <p:spPr>
          <a:xfrm>
            <a:off x="6788728" y="2141177"/>
            <a:ext cx="4197928" cy="4197928"/>
          </a:xfrm>
          <a:prstGeom prst="rect">
            <a:avLst/>
          </a:prstGeom>
        </p:spPr>
      </p:pic>
    </p:spTree>
    <p:extLst>
      <p:ext uri="{BB962C8B-B14F-4D97-AF65-F5344CB8AC3E}">
        <p14:creationId xmlns:p14="http://schemas.microsoft.com/office/powerpoint/2010/main" val="114596764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Diagram 5"/>
          <p:cNvGraphicFramePr/>
          <p:nvPr>
            <p:extLst>
              <p:ext uri="{D42A27DB-BD31-4B8C-83A1-F6EECF244321}">
                <p14:modId xmlns:p14="http://schemas.microsoft.com/office/powerpoint/2010/main" val="3641032025"/>
              </p:ext>
            </p:extLst>
          </p:nvPr>
        </p:nvGraphicFramePr>
        <p:xfrm>
          <a:off x="332509" y="110836"/>
          <a:ext cx="11693236" cy="180109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6"/>
          <p:cNvGraphicFramePr>
            <a:graphicFrameLocks noGrp="1"/>
          </p:cNvGraphicFramePr>
          <p:nvPr>
            <p:ph sz="half" idx="1"/>
            <p:extLst>
              <p:ext uri="{D42A27DB-BD31-4B8C-83A1-F6EECF244321}">
                <p14:modId xmlns:p14="http://schemas.microsoft.com/office/powerpoint/2010/main" val="3240647070"/>
              </p:ext>
            </p:extLst>
          </p:nvPr>
        </p:nvGraphicFramePr>
        <p:xfrm>
          <a:off x="332509" y="1911927"/>
          <a:ext cx="11693236" cy="479367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25542751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053628213"/>
              </p:ext>
            </p:extLst>
          </p:nvPr>
        </p:nvGraphicFramePr>
        <p:xfrm>
          <a:off x="277091" y="365124"/>
          <a:ext cx="11568545" cy="59941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2882371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960183357"/>
              </p:ext>
            </p:extLst>
          </p:nvPr>
        </p:nvGraphicFramePr>
        <p:xfrm>
          <a:off x="277091" y="193963"/>
          <a:ext cx="11707091" cy="19915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1"/>
            <p:extLst>
              <p:ext uri="{D42A27DB-BD31-4B8C-83A1-F6EECF244321}">
                <p14:modId xmlns:p14="http://schemas.microsoft.com/office/powerpoint/2010/main" val="1704997513"/>
              </p:ext>
            </p:extLst>
          </p:nvPr>
        </p:nvGraphicFramePr>
        <p:xfrm>
          <a:off x="720435" y="2185557"/>
          <a:ext cx="5033097" cy="175952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Content Placeholder 6"/>
          <p:cNvGraphicFramePr>
            <a:graphicFrameLocks noGrp="1"/>
          </p:cNvGraphicFramePr>
          <p:nvPr>
            <p:ph sz="half" idx="2"/>
            <p:extLst>
              <p:ext uri="{D42A27DB-BD31-4B8C-83A1-F6EECF244321}">
                <p14:modId xmlns:p14="http://schemas.microsoft.com/office/powerpoint/2010/main" val="2408710649"/>
              </p:ext>
            </p:extLst>
          </p:nvPr>
        </p:nvGraphicFramePr>
        <p:xfrm>
          <a:off x="6160293" y="2185556"/>
          <a:ext cx="5417128" cy="175952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4101" name="Picture 6" descr="bulbomotori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563092" y="4008613"/>
            <a:ext cx="1731818" cy="244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7" descr="binokularni vid2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230681" y="3940802"/>
            <a:ext cx="1795031" cy="258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868262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4181574879"/>
              </p:ext>
            </p:extLst>
          </p:nvPr>
        </p:nvGraphicFramePr>
        <p:xfrm>
          <a:off x="360219" y="365124"/>
          <a:ext cx="11596254" cy="26413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6"/>
          <p:cNvGraphicFramePr>
            <a:graphicFrameLocks noGrp="1"/>
          </p:cNvGraphicFramePr>
          <p:nvPr>
            <p:ph sz="half" idx="1"/>
            <p:extLst>
              <p:ext uri="{D42A27DB-BD31-4B8C-83A1-F6EECF244321}">
                <p14:modId xmlns:p14="http://schemas.microsoft.com/office/powerpoint/2010/main" val="3126933306"/>
              </p:ext>
            </p:extLst>
          </p:nvPr>
        </p:nvGraphicFramePr>
        <p:xfrm>
          <a:off x="360219" y="3006434"/>
          <a:ext cx="7398326" cy="369916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Content Placeholder 5"/>
          <p:cNvPicPr>
            <a:picLocks noGrp="1" noChangeAspect="1"/>
          </p:cNvPicPr>
          <p:nvPr>
            <p:ph sz="half" idx="2"/>
          </p:nvPr>
        </p:nvPicPr>
        <p:blipFill>
          <a:blip r:embed="rId12"/>
          <a:stretch>
            <a:fillRect/>
          </a:stretch>
        </p:blipFill>
        <p:spPr>
          <a:xfrm>
            <a:off x="7999826" y="2978723"/>
            <a:ext cx="3956647" cy="3633531"/>
          </a:xfrm>
          <a:prstGeom prst="rect">
            <a:avLst/>
          </a:prstGeom>
        </p:spPr>
      </p:pic>
    </p:spTree>
    <p:extLst>
      <p:ext uri="{BB962C8B-B14F-4D97-AF65-F5344CB8AC3E}">
        <p14:creationId xmlns:p14="http://schemas.microsoft.com/office/powerpoint/2010/main" val="254389181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265685436"/>
              </p:ext>
            </p:extLst>
          </p:nvPr>
        </p:nvGraphicFramePr>
        <p:xfrm>
          <a:off x="387927" y="365126"/>
          <a:ext cx="11471564" cy="6878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1"/>
            <p:extLst>
              <p:ext uri="{D42A27DB-BD31-4B8C-83A1-F6EECF244321}">
                <p14:modId xmlns:p14="http://schemas.microsoft.com/office/powerpoint/2010/main" val="534520658"/>
              </p:ext>
            </p:extLst>
          </p:nvPr>
        </p:nvGraphicFramePr>
        <p:xfrm>
          <a:off x="387927" y="1371600"/>
          <a:ext cx="11471564" cy="523701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56166208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393802934"/>
              </p:ext>
            </p:extLst>
          </p:nvPr>
        </p:nvGraphicFramePr>
        <p:xfrm>
          <a:off x="277091" y="365125"/>
          <a:ext cx="11526982" cy="6462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idx="1"/>
            <p:extLst>
              <p:ext uri="{D42A27DB-BD31-4B8C-83A1-F6EECF244321}">
                <p14:modId xmlns:p14="http://schemas.microsoft.com/office/powerpoint/2010/main" val="1780984546"/>
              </p:ext>
            </p:extLst>
          </p:nvPr>
        </p:nvGraphicFramePr>
        <p:xfrm>
          <a:off x="277091" y="1288473"/>
          <a:ext cx="11526982" cy="534785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08134173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465130876"/>
              </p:ext>
            </p:extLst>
          </p:nvPr>
        </p:nvGraphicFramePr>
        <p:xfrm>
          <a:off x="360218" y="365126"/>
          <a:ext cx="11485418" cy="10203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idx="1"/>
            <p:extLst>
              <p:ext uri="{D42A27DB-BD31-4B8C-83A1-F6EECF244321}">
                <p14:modId xmlns:p14="http://schemas.microsoft.com/office/powerpoint/2010/main" val="2981952724"/>
              </p:ext>
            </p:extLst>
          </p:nvPr>
        </p:nvGraphicFramePr>
        <p:xfrm>
          <a:off x="360218" y="1510145"/>
          <a:ext cx="11485418" cy="518160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203413257"/>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483886800"/>
              </p:ext>
            </p:extLst>
          </p:nvPr>
        </p:nvGraphicFramePr>
        <p:xfrm>
          <a:off x="484909" y="2258291"/>
          <a:ext cx="11388435" cy="43087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 2"/>
          <p:cNvGraphicFramePr/>
          <p:nvPr>
            <p:extLst>
              <p:ext uri="{D42A27DB-BD31-4B8C-83A1-F6EECF244321}">
                <p14:modId xmlns:p14="http://schemas.microsoft.com/office/powerpoint/2010/main" val="1541630437"/>
              </p:ext>
            </p:extLst>
          </p:nvPr>
        </p:nvGraphicFramePr>
        <p:xfrm>
          <a:off x="484909" y="365125"/>
          <a:ext cx="11388435" cy="168534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99121582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stretch>
            <a:fillRect/>
          </a:stretch>
        </p:blipFill>
        <p:spPr>
          <a:xfrm>
            <a:off x="821409" y="961809"/>
            <a:ext cx="4489959" cy="5209308"/>
          </a:xfrm>
          <a:prstGeom prst="rect">
            <a:avLst/>
          </a:prstGeom>
        </p:spPr>
      </p:pic>
      <p:pic>
        <p:nvPicPr>
          <p:cNvPr id="5" name="Picture 4"/>
          <p:cNvPicPr>
            <a:picLocks noChangeAspect="1"/>
          </p:cNvPicPr>
          <p:nvPr/>
        </p:nvPicPr>
        <p:blipFill>
          <a:blip r:embed="rId3"/>
          <a:stretch>
            <a:fillRect/>
          </a:stretch>
        </p:blipFill>
        <p:spPr>
          <a:xfrm>
            <a:off x="5746172" y="1881462"/>
            <a:ext cx="5947063" cy="3370002"/>
          </a:xfrm>
          <a:prstGeom prst="rect">
            <a:avLst/>
          </a:prstGeom>
        </p:spPr>
      </p:pic>
    </p:spTree>
    <p:extLst>
      <p:ext uri="{BB962C8B-B14F-4D97-AF65-F5344CB8AC3E}">
        <p14:creationId xmlns:p14="http://schemas.microsoft.com/office/powerpoint/2010/main" val="112606945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3466842988"/>
              </p:ext>
            </p:extLst>
          </p:nvPr>
        </p:nvGraphicFramePr>
        <p:xfrm>
          <a:off x="318655" y="365125"/>
          <a:ext cx="11582399" cy="232265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Content Placeholder 7"/>
          <p:cNvGraphicFramePr>
            <a:graphicFrameLocks noGrp="1"/>
          </p:cNvGraphicFramePr>
          <p:nvPr>
            <p:ph idx="1"/>
            <p:extLst>
              <p:ext uri="{D42A27DB-BD31-4B8C-83A1-F6EECF244321}">
                <p14:modId xmlns:p14="http://schemas.microsoft.com/office/powerpoint/2010/main" val="3833383361"/>
              </p:ext>
            </p:extLst>
          </p:nvPr>
        </p:nvGraphicFramePr>
        <p:xfrm>
          <a:off x="3758044" y="2800565"/>
          <a:ext cx="4928756" cy="3859355"/>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Picture 5"/>
          <p:cNvPicPr>
            <a:picLocks noChangeAspect="1"/>
          </p:cNvPicPr>
          <p:nvPr/>
        </p:nvPicPr>
        <p:blipFill>
          <a:blip r:embed="rId12"/>
          <a:stretch>
            <a:fillRect/>
          </a:stretch>
        </p:blipFill>
        <p:spPr>
          <a:xfrm>
            <a:off x="148071" y="2718523"/>
            <a:ext cx="3195204" cy="3994005"/>
          </a:xfrm>
          <a:prstGeom prst="rect">
            <a:avLst/>
          </a:prstGeom>
        </p:spPr>
      </p:pic>
      <p:pic>
        <p:nvPicPr>
          <p:cNvPr id="7" name="Picture 6"/>
          <p:cNvPicPr>
            <a:picLocks noChangeAspect="1"/>
          </p:cNvPicPr>
          <p:nvPr/>
        </p:nvPicPr>
        <p:blipFill>
          <a:blip r:embed="rId13"/>
          <a:stretch>
            <a:fillRect/>
          </a:stretch>
        </p:blipFill>
        <p:spPr>
          <a:xfrm>
            <a:off x="8847754" y="2718523"/>
            <a:ext cx="3252253" cy="4066309"/>
          </a:xfrm>
          <a:prstGeom prst="rect">
            <a:avLst/>
          </a:prstGeom>
        </p:spPr>
      </p:pic>
    </p:spTree>
    <p:extLst>
      <p:ext uri="{BB962C8B-B14F-4D97-AF65-F5344CB8AC3E}">
        <p14:creationId xmlns:p14="http://schemas.microsoft.com/office/powerpoint/2010/main" val="295906426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51216587"/>
              </p:ext>
            </p:extLst>
          </p:nvPr>
        </p:nvGraphicFramePr>
        <p:xfrm>
          <a:off x="277091" y="254288"/>
          <a:ext cx="11748655" cy="32509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stretch>
            <a:fillRect/>
          </a:stretch>
        </p:blipFill>
        <p:spPr>
          <a:xfrm>
            <a:off x="1537855" y="3651996"/>
            <a:ext cx="4031672" cy="2815935"/>
          </a:xfrm>
          <a:prstGeom prst="rect">
            <a:avLst/>
          </a:prstGeom>
        </p:spPr>
      </p:pic>
      <p:pic>
        <p:nvPicPr>
          <p:cNvPr id="9" name="Picture 8"/>
          <p:cNvPicPr>
            <a:picLocks noChangeAspect="1"/>
          </p:cNvPicPr>
          <p:nvPr/>
        </p:nvPicPr>
        <p:blipFill>
          <a:blip r:embed="rId8"/>
          <a:stretch>
            <a:fillRect/>
          </a:stretch>
        </p:blipFill>
        <p:spPr>
          <a:xfrm>
            <a:off x="6335856" y="3651996"/>
            <a:ext cx="4233795" cy="2815935"/>
          </a:xfrm>
          <a:prstGeom prst="rect">
            <a:avLst/>
          </a:prstGeom>
        </p:spPr>
      </p:pic>
    </p:spTree>
    <p:extLst>
      <p:ext uri="{BB962C8B-B14F-4D97-AF65-F5344CB8AC3E}">
        <p14:creationId xmlns:p14="http://schemas.microsoft.com/office/powerpoint/2010/main" val="7755791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962181192"/>
              </p:ext>
            </p:extLst>
          </p:nvPr>
        </p:nvGraphicFramePr>
        <p:xfrm>
          <a:off x="7234905" y="273916"/>
          <a:ext cx="4710545" cy="32647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idx="1"/>
            <p:extLst>
              <p:ext uri="{D42A27DB-BD31-4B8C-83A1-F6EECF244321}">
                <p14:modId xmlns:p14="http://schemas.microsoft.com/office/powerpoint/2010/main" val="1255357895"/>
              </p:ext>
            </p:extLst>
          </p:nvPr>
        </p:nvGraphicFramePr>
        <p:xfrm>
          <a:off x="241041" y="1504517"/>
          <a:ext cx="6636328" cy="8035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Picture 5"/>
          <p:cNvPicPr>
            <a:picLocks noChangeAspect="1"/>
          </p:cNvPicPr>
          <p:nvPr/>
        </p:nvPicPr>
        <p:blipFill>
          <a:blip r:embed="rId12"/>
          <a:stretch>
            <a:fillRect/>
          </a:stretch>
        </p:blipFill>
        <p:spPr>
          <a:xfrm>
            <a:off x="842301" y="2329206"/>
            <a:ext cx="5129007" cy="4352178"/>
          </a:xfrm>
          <a:prstGeom prst="rect">
            <a:avLst/>
          </a:prstGeom>
        </p:spPr>
      </p:pic>
      <p:pic>
        <p:nvPicPr>
          <p:cNvPr id="7" name="Picture 6"/>
          <p:cNvPicPr>
            <a:picLocks noChangeAspect="1"/>
          </p:cNvPicPr>
          <p:nvPr/>
        </p:nvPicPr>
        <p:blipFill>
          <a:blip r:embed="rId13"/>
          <a:stretch>
            <a:fillRect/>
          </a:stretch>
        </p:blipFill>
        <p:spPr>
          <a:xfrm>
            <a:off x="7370619" y="3356330"/>
            <a:ext cx="4439118" cy="3325054"/>
          </a:xfrm>
          <a:prstGeom prst="rect">
            <a:avLst/>
          </a:prstGeom>
        </p:spPr>
      </p:pic>
      <p:sp>
        <p:nvSpPr>
          <p:cNvPr id="8" name="Title 1"/>
          <p:cNvSpPr>
            <a:spLocks noGrp="1"/>
          </p:cNvSpPr>
          <p:nvPr>
            <p:ph type="title"/>
          </p:nvPr>
        </p:nvSpPr>
        <p:spPr>
          <a:xfrm>
            <a:off x="241041" y="330299"/>
            <a:ext cx="6809510" cy="1325563"/>
          </a:xfrm>
        </p:spPr>
        <p:txBody>
          <a:bodyPr>
            <a:noAutofit/>
          </a:bodyPr>
          <a:lstStyle/>
          <a:p>
            <a:r>
              <a:rPr lang="en-US" sz="2000" dirty="0" smtClean="0">
                <a:latin typeface="Times New Roman" panose="02020603050405020304" pitchFamily="18" charset="0"/>
                <a:cs typeface="Times New Roman" panose="02020603050405020304" pitchFamily="18" charset="0"/>
              </a:rPr>
              <a:t>- Ocular </a:t>
            </a:r>
            <a:r>
              <a:rPr lang="en-US" sz="2000" dirty="0">
                <a:latin typeface="Times New Roman" panose="02020603050405020304" pitchFamily="18" charset="0"/>
                <a:cs typeface="Times New Roman" panose="02020603050405020304" pitchFamily="18" charset="0"/>
              </a:rPr>
              <a:t>misalignment that is visible without dissociating the patient with a cover paddle or prisms is termed a </a:t>
            </a:r>
            <a:r>
              <a:rPr lang="en-US" sz="2000" b="1" i="1" u="sng" dirty="0" err="1">
                <a:latin typeface="Times New Roman" panose="02020603050405020304" pitchFamily="18" charset="0"/>
                <a:cs typeface="Times New Roman" panose="02020603050405020304" pitchFamily="18" charset="0"/>
              </a:rPr>
              <a:t>heterotropia</a:t>
            </a:r>
            <a:r>
              <a:rPr lang="en-US" sz="2000" b="1" i="1" u="sng"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
            </a:r>
            <a:br>
              <a:rPr lang="en-US" sz="2000" dirty="0" smtClean="0">
                <a:latin typeface="Times New Roman" panose="02020603050405020304" pitchFamily="18" charset="0"/>
                <a:cs typeface="Times New Roman" panose="02020603050405020304" pitchFamily="18" charset="0"/>
              </a:rPr>
            </a:br>
            <a:r>
              <a:rPr lang="en-US" sz="2000" dirty="0" smtClean="0">
                <a:latin typeface="Times New Roman" panose="02020603050405020304" pitchFamily="18" charset="0"/>
                <a:cs typeface="Times New Roman" panose="02020603050405020304" pitchFamily="18" charset="0"/>
              </a:rPr>
              <a:t>- If </a:t>
            </a:r>
            <a:r>
              <a:rPr lang="en-US" sz="2000" dirty="0">
                <a:latin typeface="Times New Roman" panose="02020603050405020304" pitchFamily="18" charset="0"/>
                <a:cs typeface="Times New Roman" panose="02020603050405020304" pitchFamily="18" charset="0"/>
              </a:rPr>
              <a:t>only manifest under dissociative conditions, the misalignment is termed a </a:t>
            </a:r>
            <a:r>
              <a:rPr lang="en-US" sz="2000" b="1" i="1" u="sng" dirty="0" err="1">
                <a:latin typeface="Times New Roman" panose="02020603050405020304" pitchFamily="18" charset="0"/>
                <a:cs typeface="Times New Roman" panose="02020603050405020304" pitchFamily="18" charset="0"/>
              </a:rPr>
              <a:t>heterophoria</a:t>
            </a:r>
            <a:r>
              <a:rPr lang="en-US" sz="2000" b="1" i="1" u="sng" dirty="0">
                <a:latin typeface="Times New Roman" panose="02020603050405020304" pitchFamily="18" charset="0"/>
                <a:cs typeface="Times New Roman" panose="02020603050405020304" pitchFamily="18" charset="0"/>
              </a:rPr>
              <a:t>.</a:t>
            </a:r>
            <a:r>
              <a:rPr lang="en-US" sz="2000" dirty="0">
                <a:latin typeface="Times New Roman" panose="02020603050405020304" pitchFamily="18" charset="0"/>
                <a:cs typeface="Times New Roman" panose="02020603050405020304" pitchFamily="18" charset="0"/>
              </a:rPr>
              <a:t/>
            </a:r>
            <a:br>
              <a:rPr lang="en-US" sz="2000" dirty="0">
                <a:latin typeface="Times New Roman" panose="02020603050405020304" pitchFamily="18" charset="0"/>
                <a:cs typeface="Times New Roman" panose="02020603050405020304" pitchFamily="18" charset="0"/>
              </a:rPr>
            </a:br>
            <a:endParaRPr lang="en-US"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7886927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216336713"/>
              </p:ext>
            </p:extLst>
          </p:nvPr>
        </p:nvGraphicFramePr>
        <p:xfrm>
          <a:off x="193963" y="365125"/>
          <a:ext cx="11817928"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Content Placeholder 4"/>
          <p:cNvPicPr>
            <a:picLocks noGrp="1" noChangeAspect="1"/>
          </p:cNvPicPr>
          <p:nvPr>
            <p:ph idx="1"/>
          </p:nvPr>
        </p:nvPicPr>
        <p:blipFill>
          <a:blip r:embed="rId7"/>
          <a:stretch>
            <a:fillRect/>
          </a:stretch>
        </p:blipFill>
        <p:spPr>
          <a:xfrm>
            <a:off x="193963" y="1755382"/>
            <a:ext cx="4184073" cy="4757890"/>
          </a:xfrm>
          <a:prstGeom prst="rect">
            <a:avLst/>
          </a:prstGeom>
        </p:spPr>
      </p:pic>
      <p:graphicFrame>
        <p:nvGraphicFramePr>
          <p:cNvPr id="6" name="Content Placeholder 3"/>
          <p:cNvGraphicFramePr>
            <a:graphicFrameLocks/>
          </p:cNvGraphicFramePr>
          <p:nvPr>
            <p:extLst>
              <p:ext uri="{D42A27DB-BD31-4B8C-83A1-F6EECF244321}">
                <p14:modId xmlns:p14="http://schemas.microsoft.com/office/powerpoint/2010/main" val="3760227498"/>
              </p:ext>
            </p:extLst>
          </p:nvPr>
        </p:nvGraphicFramePr>
        <p:xfrm>
          <a:off x="4378036" y="1841115"/>
          <a:ext cx="7633855" cy="4672157"/>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22864425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extLst>
              <p:ext uri="{D42A27DB-BD31-4B8C-83A1-F6EECF244321}">
                <p14:modId xmlns:p14="http://schemas.microsoft.com/office/powerpoint/2010/main" val="2911462374"/>
              </p:ext>
            </p:extLst>
          </p:nvPr>
        </p:nvGraphicFramePr>
        <p:xfrm>
          <a:off x="387928" y="274638"/>
          <a:ext cx="11236036" cy="944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Diagram 10"/>
          <p:cNvGraphicFramePr/>
          <p:nvPr>
            <p:extLst>
              <p:ext uri="{D42A27DB-BD31-4B8C-83A1-F6EECF244321}">
                <p14:modId xmlns:p14="http://schemas.microsoft.com/office/powerpoint/2010/main" val="2332991831"/>
              </p:ext>
            </p:extLst>
          </p:nvPr>
        </p:nvGraphicFramePr>
        <p:xfrm>
          <a:off x="387928" y="1371600"/>
          <a:ext cx="5999017" cy="2057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2" name="Content Placeholder 11"/>
          <p:cNvGraphicFramePr>
            <a:graphicFrameLocks noGrp="1"/>
          </p:cNvGraphicFramePr>
          <p:nvPr>
            <p:ph sz="half" idx="2"/>
            <p:extLst>
              <p:ext uri="{D42A27DB-BD31-4B8C-83A1-F6EECF244321}">
                <p14:modId xmlns:p14="http://schemas.microsoft.com/office/powerpoint/2010/main" val="2319215302"/>
              </p:ext>
            </p:extLst>
          </p:nvPr>
        </p:nvGraphicFramePr>
        <p:xfrm>
          <a:off x="387929" y="2960232"/>
          <a:ext cx="5999016" cy="359296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4" name="Content Placeholder 13"/>
          <p:cNvGraphicFramePr>
            <a:graphicFrameLocks noGrp="1"/>
          </p:cNvGraphicFramePr>
          <p:nvPr>
            <p:ph sz="quarter" idx="4"/>
            <p:extLst>
              <p:ext uri="{D42A27DB-BD31-4B8C-83A1-F6EECF244321}">
                <p14:modId xmlns:p14="http://schemas.microsoft.com/office/powerpoint/2010/main" val="2277935633"/>
              </p:ext>
            </p:extLst>
          </p:nvPr>
        </p:nvGraphicFramePr>
        <p:xfrm>
          <a:off x="6823365" y="4701267"/>
          <a:ext cx="4800599" cy="1851933"/>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pic>
        <p:nvPicPr>
          <p:cNvPr id="6150" name="Picture 11" descr="bulbomotori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367155" y="1371600"/>
            <a:ext cx="3713018" cy="3177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11738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496291" y="235527"/>
          <a:ext cx="9005455" cy="17733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Content Placeholder 3"/>
          <p:cNvGraphicFramePr>
            <a:graphicFrameLocks noGrp="1"/>
          </p:cNvGraphicFramePr>
          <p:nvPr>
            <p:ph idx="1"/>
            <p:extLst/>
          </p:nvPr>
        </p:nvGraphicFramePr>
        <p:xfrm>
          <a:off x="207819" y="2133599"/>
          <a:ext cx="11582400" cy="454429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01450475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790495800"/>
              </p:ext>
            </p:extLst>
          </p:nvPr>
        </p:nvGraphicFramePr>
        <p:xfrm>
          <a:off x="304800" y="193964"/>
          <a:ext cx="11540835" cy="117763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Content Placeholder 3"/>
          <p:cNvPicPr>
            <a:picLocks noGrp="1" noChangeAspect="1"/>
          </p:cNvPicPr>
          <p:nvPr>
            <p:ph idx="1"/>
          </p:nvPr>
        </p:nvPicPr>
        <p:blipFill>
          <a:blip r:embed="rId7"/>
          <a:stretch>
            <a:fillRect/>
          </a:stretch>
        </p:blipFill>
        <p:spPr>
          <a:xfrm>
            <a:off x="3144982" y="1524002"/>
            <a:ext cx="5056910" cy="5056910"/>
          </a:xfrm>
          <a:prstGeom prst="rect">
            <a:avLst/>
          </a:prstGeom>
        </p:spPr>
      </p:pic>
    </p:spTree>
    <p:extLst>
      <p:ext uri="{BB962C8B-B14F-4D97-AF65-F5344CB8AC3E}">
        <p14:creationId xmlns:p14="http://schemas.microsoft.com/office/powerpoint/2010/main" val="22849624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714285598"/>
              </p:ext>
            </p:extLst>
          </p:nvPr>
        </p:nvGraphicFramePr>
        <p:xfrm>
          <a:off x="457201" y="290943"/>
          <a:ext cx="6996544" cy="628996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stretch>
            <a:fillRect/>
          </a:stretch>
        </p:blipFill>
        <p:spPr>
          <a:xfrm>
            <a:off x="7723187" y="874994"/>
            <a:ext cx="4039322" cy="5121861"/>
          </a:xfrm>
          <a:prstGeom prst="rect">
            <a:avLst/>
          </a:prstGeom>
        </p:spPr>
      </p:pic>
    </p:spTree>
    <p:extLst>
      <p:ext uri="{BB962C8B-B14F-4D97-AF65-F5344CB8AC3E}">
        <p14:creationId xmlns:p14="http://schemas.microsoft.com/office/powerpoint/2010/main" val="152230738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837568904"/>
              </p:ext>
            </p:extLst>
          </p:nvPr>
        </p:nvGraphicFramePr>
        <p:xfrm>
          <a:off x="290945" y="185017"/>
          <a:ext cx="11720946" cy="6878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Content Placeholder 2"/>
          <p:cNvSpPr>
            <a:spLocks noGrp="1"/>
          </p:cNvSpPr>
          <p:nvPr>
            <p:ph idx="1"/>
          </p:nvPr>
        </p:nvSpPr>
        <p:spPr>
          <a:xfrm>
            <a:off x="290945" y="1094509"/>
            <a:ext cx="7315202" cy="5486400"/>
          </a:xfrm>
        </p:spPr>
        <p:txBody>
          <a:bodyPr>
            <a:normAutofit fontScale="92500" lnSpcReduction="10000"/>
          </a:bodyPr>
          <a:lstStyle/>
          <a:p>
            <a:r>
              <a:rPr lang="en-US" sz="2200" b="1" i="1" dirty="0" smtClean="0">
                <a:latin typeface="Times New Roman" panose="02020603050405020304" pitchFamily="18" charset="0"/>
                <a:cs typeface="Times New Roman" panose="02020603050405020304" pitchFamily="18" charset="0"/>
              </a:rPr>
              <a:t>The </a:t>
            </a:r>
            <a:r>
              <a:rPr lang="en-US" sz="2200" b="1" i="1" dirty="0" err="1" smtClean="0">
                <a:latin typeface="Times New Roman" panose="02020603050405020304" pitchFamily="18" charset="0"/>
                <a:cs typeface="Times New Roman" panose="02020603050405020304" pitchFamily="18" charset="0"/>
              </a:rPr>
              <a:t>Titmus</a:t>
            </a:r>
            <a:r>
              <a:rPr lang="en-US" sz="2200" b="1" i="1" dirty="0" smtClean="0">
                <a:latin typeface="Times New Roman" panose="02020603050405020304" pitchFamily="18" charset="0"/>
                <a:cs typeface="Times New Roman" panose="02020603050405020304" pitchFamily="18" charset="0"/>
              </a:rPr>
              <a:t> test </a:t>
            </a:r>
            <a:r>
              <a:rPr lang="en-US" sz="2000" dirty="0" smtClean="0">
                <a:latin typeface="Times New Roman" panose="02020603050405020304" pitchFamily="18" charset="0"/>
                <a:cs typeface="Times New Roman" panose="02020603050405020304" pitchFamily="18" charset="0"/>
              </a:rPr>
              <a:t>consists of a three-dimensional polaroid </a:t>
            </a:r>
            <a:r>
              <a:rPr lang="en-US" sz="2000" dirty="0" err="1" smtClean="0">
                <a:latin typeface="Times New Roman" panose="02020603050405020304" pitchFamily="18" charset="0"/>
                <a:cs typeface="Times New Roman" panose="02020603050405020304" pitchFamily="18" charset="0"/>
              </a:rPr>
              <a:t>vectograph</a:t>
            </a:r>
            <a:r>
              <a:rPr lang="en-US" sz="2000" dirty="0" smtClean="0">
                <a:latin typeface="Times New Roman" panose="02020603050405020304" pitchFamily="18" charset="0"/>
                <a:cs typeface="Times New Roman" panose="02020603050405020304" pitchFamily="18" charset="0"/>
              </a:rPr>
              <a:t> which is made up of two plates in the form of a booklet. On the right is a large fly, and on the left a series of circles and animals. The plates are viewed with polaroid glasses</a:t>
            </a:r>
          </a:p>
          <a:p>
            <a:r>
              <a:rPr lang="en-US" sz="2000" b="1" dirty="0" smtClean="0">
                <a:latin typeface="Times New Roman" panose="02020603050405020304" pitchFamily="18" charset="0"/>
                <a:cs typeface="Times New Roman" panose="02020603050405020304" pitchFamily="18" charset="0"/>
              </a:rPr>
              <a:t>The Fly </a:t>
            </a:r>
            <a:r>
              <a:rPr lang="en-US" sz="2000" dirty="0" smtClean="0">
                <a:latin typeface="Times New Roman" panose="02020603050405020304" pitchFamily="18" charset="0"/>
                <a:cs typeface="Times New Roman" panose="02020603050405020304" pitchFamily="18" charset="0"/>
              </a:rPr>
              <a:t>is especially useful for young children. The fly should appear in “solid” three dimensions, and the child can be encouraged to pick up on of its wings. If the absence of gross stereopsis the fly will appear as an ordinary flat photograph</a:t>
            </a:r>
          </a:p>
          <a:p>
            <a:r>
              <a:rPr lang="en-US" sz="2000" b="1" dirty="0" smtClean="0">
                <a:latin typeface="Times New Roman" panose="02020603050405020304" pitchFamily="18" charset="0"/>
                <a:cs typeface="Times New Roman" panose="02020603050405020304" pitchFamily="18" charset="0"/>
              </a:rPr>
              <a:t>The circles </a:t>
            </a:r>
            <a:r>
              <a:rPr lang="en-US" sz="2000" dirty="0" smtClean="0">
                <a:latin typeface="Times New Roman" panose="02020603050405020304" pitchFamily="18" charset="0"/>
                <a:cs typeface="Times New Roman" panose="02020603050405020304" pitchFamily="18" charset="0"/>
              </a:rPr>
              <a:t>consist of a graded series which test fine depth perception. Each of the 9 squares  contains 4 circles. Only one of the circles in each square has a degree of disparity appearing forward of the plane of reference in the presence of normal fusion. The animal test is similar but consists of 3 rows of 5 animals.</a:t>
            </a:r>
          </a:p>
          <a:p>
            <a:endParaRPr lang="en-US" sz="2000" dirty="0">
              <a:latin typeface="Times New Roman" panose="02020603050405020304" pitchFamily="18" charset="0"/>
              <a:cs typeface="Times New Roman" panose="02020603050405020304" pitchFamily="18" charset="0"/>
            </a:endParaRPr>
          </a:p>
          <a:p>
            <a:r>
              <a:rPr lang="en-US" sz="2000" dirty="0" smtClean="0">
                <a:latin typeface="Times New Roman" panose="02020603050405020304" pitchFamily="18" charset="0"/>
                <a:cs typeface="Times New Roman" panose="02020603050405020304" pitchFamily="18" charset="0"/>
              </a:rPr>
              <a:t>The TNO random dot test consists of 7 plates, each of which contains various shapes (squares, dots, crosses) created by random dots in complementary colors which are viewed with red-green spectacles. The plates contain both visible features which can be seen with an without the spectacles, as well as “hidden” shapes which are only apparent when the spectacles are worn and stereopsis is present</a:t>
            </a:r>
            <a:endParaRPr lang="en-US" sz="2000" dirty="0">
              <a:latin typeface="Times New Roman" panose="02020603050405020304" pitchFamily="18" charset="0"/>
              <a:cs typeface="Times New Roman" panose="02020603050405020304" pitchFamily="18" charset="0"/>
            </a:endParaRPr>
          </a:p>
        </p:txBody>
      </p:sp>
      <p:pic>
        <p:nvPicPr>
          <p:cNvPr id="6" name="Picture 5"/>
          <p:cNvPicPr>
            <a:picLocks noChangeAspect="1"/>
          </p:cNvPicPr>
          <p:nvPr/>
        </p:nvPicPr>
        <p:blipFill>
          <a:blip r:embed="rId7"/>
          <a:stretch>
            <a:fillRect/>
          </a:stretch>
        </p:blipFill>
        <p:spPr>
          <a:xfrm>
            <a:off x="7787771" y="982806"/>
            <a:ext cx="3810000" cy="3409950"/>
          </a:xfrm>
          <a:prstGeom prst="rect">
            <a:avLst/>
          </a:prstGeom>
        </p:spPr>
      </p:pic>
      <p:pic>
        <p:nvPicPr>
          <p:cNvPr id="7" name="Picture 6"/>
          <p:cNvPicPr>
            <a:picLocks noChangeAspect="1"/>
          </p:cNvPicPr>
          <p:nvPr/>
        </p:nvPicPr>
        <p:blipFill>
          <a:blip r:embed="rId8"/>
          <a:stretch>
            <a:fillRect/>
          </a:stretch>
        </p:blipFill>
        <p:spPr>
          <a:xfrm>
            <a:off x="8506692" y="4502725"/>
            <a:ext cx="2621540" cy="2193533"/>
          </a:xfrm>
          <a:prstGeom prst="rect">
            <a:avLst/>
          </a:prstGeom>
        </p:spPr>
      </p:pic>
    </p:spTree>
    <p:extLst>
      <p:ext uri="{BB962C8B-B14F-4D97-AF65-F5344CB8AC3E}">
        <p14:creationId xmlns:p14="http://schemas.microsoft.com/office/powerpoint/2010/main" val="246732097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342780596"/>
              </p:ext>
            </p:extLst>
          </p:nvPr>
        </p:nvGraphicFramePr>
        <p:xfrm>
          <a:off x="277091" y="365125"/>
          <a:ext cx="11693235" cy="259974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idx="1"/>
            <p:extLst>
              <p:ext uri="{D42A27DB-BD31-4B8C-83A1-F6EECF244321}">
                <p14:modId xmlns:p14="http://schemas.microsoft.com/office/powerpoint/2010/main" val="1926253614"/>
              </p:ext>
            </p:extLst>
          </p:nvPr>
        </p:nvGraphicFramePr>
        <p:xfrm>
          <a:off x="277092" y="3186545"/>
          <a:ext cx="7730835" cy="3352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5" name="Picture 4"/>
          <p:cNvPicPr>
            <a:picLocks noChangeAspect="1"/>
          </p:cNvPicPr>
          <p:nvPr/>
        </p:nvPicPr>
        <p:blipFill>
          <a:blip r:embed="rId12"/>
          <a:stretch>
            <a:fillRect/>
          </a:stretch>
        </p:blipFill>
        <p:spPr>
          <a:xfrm>
            <a:off x="8146473" y="3186545"/>
            <a:ext cx="3823853" cy="3228335"/>
          </a:xfrm>
          <a:prstGeom prst="rect">
            <a:avLst/>
          </a:prstGeom>
        </p:spPr>
      </p:pic>
    </p:spTree>
    <p:extLst>
      <p:ext uri="{BB962C8B-B14F-4D97-AF65-F5344CB8AC3E}">
        <p14:creationId xmlns:p14="http://schemas.microsoft.com/office/powerpoint/2010/main" val="164357538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865593328"/>
              </p:ext>
            </p:extLst>
          </p:nvPr>
        </p:nvGraphicFramePr>
        <p:xfrm>
          <a:off x="360217" y="365125"/>
          <a:ext cx="11554691" cy="25166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idx="1"/>
            <p:extLst>
              <p:ext uri="{D42A27DB-BD31-4B8C-83A1-F6EECF244321}">
                <p14:modId xmlns:p14="http://schemas.microsoft.com/office/powerpoint/2010/main" val="1735547438"/>
              </p:ext>
            </p:extLst>
          </p:nvPr>
        </p:nvGraphicFramePr>
        <p:xfrm>
          <a:off x="360217" y="3086100"/>
          <a:ext cx="11554691" cy="361949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55120470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ext uri="{D42A27DB-BD31-4B8C-83A1-F6EECF244321}">
                <p14:modId xmlns:p14="http://schemas.microsoft.com/office/powerpoint/2010/main" val="1586420013"/>
              </p:ext>
            </p:extLst>
          </p:nvPr>
        </p:nvGraphicFramePr>
        <p:xfrm>
          <a:off x="7675418" y="365125"/>
          <a:ext cx="4197928"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stretch>
            <a:fillRect/>
          </a:stretch>
        </p:blipFill>
        <p:spPr>
          <a:xfrm>
            <a:off x="321357" y="2287440"/>
            <a:ext cx="6564351" cy="3500987"/>
          </a:xfrm>
          <a:prstGeom prst="rect">
            <a:avLst/>
          </a:prstGeom>
        </p:spPr>
      </p:pic>
      <p:pic>
        <p:nvPicPr>
          <p:cNvPr id="8" name="Picture 7"/>
          <p:cNvPicPr>
            <a:picLocks noChangeAspect="1"/>
          </p:cNvPicPr>
          <p:nvPr/>
        </p:nvPicPr>
        <p:blipFill>
          <a:blip r:embed="rId8"/>
          <a:stretch>
            <a:fillRect/>
          </a:stretch>
        </p:blipFill>
        <p:spPr>
          <a:xfrm>
            <a:off x="7675418" y="2295751"/>
            <a:ext cx="4197928" cy="3492676"/>
          </a:xfrm>
          <a:prstGeom prst="rect">
            <a:avLst/>
          </a:prstGeom>
        </p:spPr>
      </p:pic>
      <p:graphicFrame>
        <p:nvGraphicFramePr>
          <p:cNvPr id="12" name="Diagram 11"/>
          <p:cNvGraphicFramePr/>
          <p:nvPr>
            <p:extLst>
              <p:ext uri="{D42A27DB-BD31-4B8C-83A1-F6EECF244321}">
                <p14:modId xmlns:p14="http://schemas.microsoft.com/office/powerpoint/2010/main" val="4263499051"/>
              </p:ext>
            </p:extLst>
          </p:nvPr>
        </p:nvGraphicFramePr>
        <p:xfrm>
          <a:off x="321356" y="365125"/>
          <a:ext cx="6564351" cy="132556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159418183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33505119"/>
              </p:ext>
            </p:extLst>
          </p:nvPr>
        </p:nvGraphicFramePr>
        <p:xfrm>
          <a:off x="235527" y="198870"/>
          <a:ext cx="11720945" cy="332018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idx="1"/>
            <p:extLst>
              <p:ext uri="{D42A27DB-BD31-4B8C-83A1-F6EECF244321}">
                <p14:modId xmlns:p14="http://schemas.microsoft.com/office/powerpoint/2010/main" val="728024784"/>
              </p:ext>
            </p:extLst>
          </p:nvPr>
        </p:nvGraphicFramePr>
        <p:xfrm>
          <a:off x="235526" y="3657601"/>
          <a:ext cx="6927273" cy="297872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7" name="Picture 6"/>
          <p:cNvPicPr>
            <a:picLocks noChangeAspect="1"/>
          </p:cNvPicPr>
          <p:nvPr/>
        </p:nvPicPr>
        <p:blipFill>
          <a:blip r:embed="rId12"/>
          <a:stretch>
            <a:fillRect/>
          </a:stretch>
        </p:blipFill>
        <p:spPr>
          <a:xfrm>
            <a:off x="7786254" y="3519055"/>
            <a:ext cx="4045725" cy="3036991"/>
          </a:xfrm>
          <a:prstGeom prst="rect">
            <a:avLst/>
          </a:prstGeom>
        </p:spPr>
      </p:pic>
    </p:spTree>
    <p:extLst>
      <p:ext uri="{BB962C8B-B14F-4D97-AF65-F5344CB8AC3E}">
        <p14:creationId xmlns:p14="http://schemas.microsoft.com/office/powerpoint/2010/main" val="213827884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579982581"/>
              </p:ext>
            </p:extLst>
          </p:nvPr>
        </p:nvGraphicFramePr>
        <p:xfrm>
          <a:off x="290945" y="226580"/>
          <a:ext cx="11596255"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idx="1"/>
            <p:extLst>
              <p:ext uri="{D42A27DB-BD31-4B8C-83A1-F6EECF244321}">
                <p14:modId xmlns:p14="http://schemas.microsoft.com/office/powerpoint/2010/main" val="1705792619"/>
              </p:ext>
            </p:extLst>
          </p:nvPr>
        </p:nvGraphicFramePr>
        <p:xfrm>
          <a:off x="290945" y="1690688"/>
          <a:ext cx="11596255" cy="497334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9151245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2872914156"/>
              </p:ext>
            </p:extLst>
          </p:nvPr>
        </p:nvGraphicFramePr>
        <p:xfrm>
          <a:off x="1932709" y="411595"/>
          <a:ext cx="3803073"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660904" y="2377343"/>
            <a:ext cx="6346681" cy="4166085"/>
          </a:xfrm>
          <a:prstGeom prst="rect">
            <a:avLst/>
          </a:prstGeom>
        </p:spPr>
      </p:pic>
      <p:graphicFrame>
        <p:nvGraphicFramePr>
          <p:cNvPr id="8" name="Diagram 7"/>
          <p:cNvGraphicFramePr/>
          <p:nvPr>
            <p:extLst>
              <p:ext uri="{D42A27DB-BD31-4B8C-83A1-F6EECF244321}">
                <p14:modId xmlns:p14="http://schemas.microsoft.com/office/powerpoint/2010/main" val="3718990193"/>
              </p:ext>
            </p:extLst>
          </p:nvPr>
        </p:nvGraphicFramePr>
        <p:xfrm>
          <a:off x="7363689" y="3797603"/>
          <a:ext cx="3803073" cy="132556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13" name="Picture 12"/>
          <p:cNvPicPr>
            <a:picLocks noChangeAspect="1"/>
          </p:cNvPicPr>
          <p:nvPr/>
        </p:nvPicPr>
        <p:blipFill>
          <a:blip r:embed="rId13"/>
          <a:stretch>
            <a:fillRect/>
          </a:stretch>
        </p:blipFill>
        <p:spPr>
          <a:xfrm>
            <a:off x="7363689" y="317138"/>
            <a:ext cx="3019425" cy="1514475"/>
          </a:xfrm>
          <a:prstGeom prst="rect">
            <a:avLst/>
          </a:prstGeom>
        </p:spPr>
      </p:pic>
      <p:pic>
        <p:nvPicPr>
          <p:cNvPr id="14" name="Picture 13"/>
          <p:cNvPicPr>
            <a:picLocks noChangeAspect="1"/>
          </p:cNvPicPr>
          <p:nvPr/>
        </p:nvPicPr>
        <p:blipFill>
          <a:blip r:embed="rId14"/>
          <a:stretch>
            <a:fillRect/>
          </a:stretch>
        </p:blipFill>
        <p:spPr>
          <a:xfrm>
            <a:off x="5921793" y="714680"/>
            <a:ext cx="1255885" cy="719390"/>
          </a:xfrm>
          <a:prstGeom prst="rect">
            <a:avLst/>
          </a:prstGeom>
        </p:spPr>
      </p:pic>
    </p:spTree>
    <p:extLst>
      <p:ext uri="{BB962C8B-B14F-4D97-AF65-F5344CB8AC3E}">
        <p14:creationId xmlns:p14="http://schemas.microsoft.com/office/powerpoint/2010/main" val="27325117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1720450290"/>
              </p:ext>
            </p:extLst>
          </p:nvPr>
        </p:nvGraphicFramePr>
        <p:xfrm>
          <a:off x="235527" y="274638"/>
          <a:ext cx="11776364" cy="944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Content Placeholder 7"/>
          <p:cNvGraphicFramePr>
            <a:graphicFrameLocks noGrp="1"/>
          </p:cNvGraphicFramePr>
          <p:nvPr>
            <p:ph sz="half" idx="2"/>
            <p:extLst>
              <p:ext uri="{D42A27DB-BD31-4B8C-83A1-F6EECF244321}">
                <p14:modId xmlns:p14="http://schemas.microsoft.com/office/powerpoint/2010/main" val="3785444085"/>
              </p:ext>
            </p:extLst>
          </p:nvPr>
        </p:nvGraphicFramePr>
        <p:xfrm>
          <a:off x="235526" y="1399309"/>
          <a:ext cx="8437419" cy="523009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8197" name="Picture 6" descr="ose rotacij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73837" y="1399309"/>
            <a:ext cx="2819400"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7" descr="ose rotacij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085118" y="4340081"/>
            <a:ext cx="2396837" cy="23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0663040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3235030708"/>
              </p:ext>
            </p:extLst>
          </p:nvPr>
        </p:nvGraphicFramePr>
        <p:xfrm>
          <a:off x="374073" y="1357745"/>
          <a:ext cx="11471563" cy="507076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Diagram 4"/>
          <p:cNvGraphicFramePr/>
          <p:nvPr>
            <p:extLst>
              <p:ext uri="{D42A27DB-BD31-4B8C-83A1-F6EECF244321}">
                <p14:modId xmlns:p14="http://schemas.microsoft.com/office/powerpoint/2010/main" val="1864397021"/>
              </p:ext>
            </p:extLst>
          </p:nvPr>
        </p:nvGraphicFramePr>
        <p:xfrm>
          <a:off x="374073" y="157307"/>
          <a:ext cx="11582400" cy="951057"/>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1158718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53201786"/>
              </p:ext>
            </p:extLst>
          </p:nvPr>
        </p:nvGraphicFramePr>
        <p:xfrm>
          <a:off x="249381" y="166255"/>
          <a:ext cx="11748655" cy="242323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stretch>
            <a:fillRect/>
          </a:stretch>
        </p:blipFill>
        <p:spPr>
          <a:xfrm>
            <a:off x="8582215" y="2686471"/>
            <a:ext cx="2930912" cy="3907883"/>
          </a:xfrm>
          <a:prstGeom prst="rect">
            <a:avLst/>
          </a:prstGeom>
        </p:spPr>
      </p:pic>
      <p:pic>
        <p:nvPicPr>
          <p:cNvPr id="6" name="Picture 5"/>
          <p:cNvPicPr>
            <a:picLocks noChangeAspect="1"/>
          </p:cNvPicPr>
          <p:nvPr/>
        </p:nvPicPr>
        <p:blipFill>
          <a:blip r:embed="rId8"/>
          <a:stretch>
            <a:fillRect/>
          </a:stretch>
        </p:blipFill>
        <p:spPr>
          <a:xfrm>
            <a:off x="1126432" y="2686471"/>
            <a:ext cx="2905241" cy="3873655"/>
          </a:xfrm>
          <a:prstGeom prst="rect">
            <a:avLst/>
          </a:prstGeom>
        </p:spPr>
      </p:pic>
      <p:pic>
        <p:nvPicPr>
          <p:cNvPr id="9" name="Picture 8"/>
          <p:cNvPicPr>
            <a:picLocks noChangeAspect="1"/>
          </p:cNvPicPr>
          <p:nvPr/>
        </p:nvPicPr>
        <p:blipFill>
          <a:blip r:embed="rId9"/>
          <a:stretch>
            <a:fillRect/>
          </a:stretch>
        </p:blipFill>
        <p:spPr>
          <a:xfrm>
            <a:off x="4730651" y="2854460"/>
            <a:ext cx="2786113" cy="3005588"/>
          </a:xfrm>
          <a:prstGeom prst="rect">
            <a:avLst/>
          </a:prstGeom>
        </p:spPr>
      </p:pic>
    </p:spTree>
    <p:extLst>
      <p:ext uri="{BB962C8B-B14F-4D97-AF65-F5344CB8AC3E}">
        <p14:creationId xmlns:p14="http://schemas.microsoft.com/office/powerpoint/2010/main" val="215240603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ontent Placeholder 1"/>
          <p:cNvGraphicFramePr>
            <a:graphicFrameLocks noGrp="1"/>
          </p:cNvGraphicFramePr>
          <p:nvPr>
            <p:ph idx="1"/>
            <p:extLst>
              <p:ext uri="{D42A27DB-BD31-4B8C-83A1-F6EECF244321}">
                <p14:modId xmlns:p14="http://schemas.microsoft.com/office/powerpoint/2010/main" val="3661962642"/>
              </p:ext>
            </p:extLst>
          </p:nvPr>
        </p:nvGraphicFramePr>
        <p:xfrm>
          <a:off x="484909" y="152400"/>
          <a:ext cx="11346871" cy="211974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9" name="Picture 8"/>
          <p:cNvPicPr>
            <a:picLocks noChangeAspect="1"/>
          </p:cNvPicPr>
          <p:nvPr/>
        </p:nvPicPr>
        <p:blipFill>
          <a:blip r:embed="rId7"/>
          <a:stretch>
            <a:fillRect/>
          </a:stretch>
        </p:blipFill>
        <p:spPr>
          <a:xfrm>
            <a:off x="817418" y="2422946"/>
            <a:ext cx="3241964" cy="4213383"/>
          </a:xfrm>
          <a:prstGeom prst="rect">
            <a:avLst/>
          </a:prstGeom>
        </p:spPr>
      </p:pic>
      <p:pic>
        <p:nvPicPr>
          <p:cNvPr id="10" name="Picture 9"/>
          <p:cNvPicPr>
            <a:picLocks noChangeAspect="1"/>
          </p:cNvPicPr>
          <p:nvPr/>
        </p:nvPicPr>
        <p:blipFill>
          <a:blip r:embed="rId8"/>
          <a:stretch>
            <a:fillRect/>
          </a:stretch>
        </p:blipFill>
        <p:spPr>
          <a:xfrm>
            <a:off x="4631100" y="2604656"/>
            <a:ext cx="6909735" cy="3851564"/>
          </a:xfrm>
          <a:prstGeom prst="rect">
            <a:avLst/>
          </a:prstGeom>
        </p:spPr>
      </p:pic>
    </p:spTree>
    <p:extLst>
      <p:ext uri="{BB962C8B-B14F-4D97-AF65-F5344CB8AC3E}">
        <p14:creationId xmlns:p14="http://schemas.microsoft.com/office/powerpoint/2010/main" val="58423102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1"/>
          <p:cNvGraphicFramePr>
            <a:graphicFrameLocks/>
          </p:cNvGraphicFramePr>
          <p:nvPr>
            <p:extLst>
              <p:ext uri="{D42A27DB-BD31-4B8C-83A1-F6EECF244321}">
                <p14:modId xmlns:p14="http://schemas.microsoft.com/office/powerpoint/2010/main" val="3441976302"/>
              </p:ext>
            </p:extLst>
          </p:nvPr>
        </p:nvGraphicFramePr>
        <p:xfrm>
          <a:off x="208773" y="387927"/>
          <a:ext cx="11720946" cy="15932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5001491" y="2909453"/>
            <a:ext cx="6597093" cy="2216729"/>
          </a:xfrm>
          <a:prstGeom prst="rect">
            <a:avLst/>
          </a:prstGeom>
        </p:spPr>
      </p:pic>
      <p:pic>
        <p:nvPicPr>
          <p:cNvPr id="7" name="Picture 6"/>
          <p:cNvPicPr>
            <a:picLocks noChangeAspect="1"/>
          </p:cNvPicPr>
          <p:nvPr/>
        </p:nvPicPr>
        <p:blipFill>
          <a:blip r:embed="rId8"/>
          <a:stretch>
            <a:fillRect/>
          </a:stretch>
        </p:blipFill>
        <p:spPr>
          <a:xfrm>
            <a:off x="1218766" y="1981199"/>
            <a:ext cx="3109473" cy="4544291"/>
          </a:xfrm>
          <a:prstGeom prst="rect">
            <a:avLst/>
          </a:prstGeom>
        </p:spPr>
      </p:pic>
    </p:spTree>
    <p:extLst>
      <p:ext uri="{BB962C8B-B14F-4D97-AF65-F5344CB8AC3E}">
        <p14:creationId xmlns:p14="http://schemas.microsoft.com/office/powerpoint/2010/main" val="403616271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extLst>
              <p:ext uri="{D42A27DB-BD31-4B8C-83A1-F6EECF244321}">
                <p14:modId xmlns:p14="http://schemas.microsoft.com/office/powerpoint/2010/main" val="742770824"/>
              </p:ext>
            </p:extLst>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Content Placeholder 4"/>
          <p:cNvPicPr>
            <a:picLocks noGrp="1" noChangeAspect="1"/>
          </p:cNvPicPr>
          <p:nvPr>
            <p:ph sz="half" idx="1"/>
          </p:nvPr>
        </p:nvPicPr>
        <p:blipFill>
          <a:blip r:embed="rId7"/>
          <a:stretch>
            <a:fillRect/>
          </a:stretch>
        </p:blipFill>
        <p:spPr>
          <a:xfrm>
            <a:off x="6400799" y="2244435"/>
            <a:ext cx="5263295" cy="3505201"/>
          </a:xfrm>
          <a:prstGeom prst="rect">
            <a:avLst/>
          </a:prstGeom>
        </p:spPr>
      </p:pic>
      <p:pic>
        <p:nvPicPr>
          <p:cNvPr id="6" name="Picture 5"/>
          <p:cNvPicPr>
            <a:picLocks noChangeAspect="1"/>
          </p:cNvPicPr>
          <p:nvPr/>
        </p:nvPicPr>
        <p:blipFill>
          <a:blip r:embed="rId8"/>
          <a:stretch>
            <a:fillRect/>
          </a:stretch>
        </p:blipFill>
        <p:spPr>
          <a:xfrm>
            <a:off x="645515" y="2244435"/>
            <a:ext cx="5325794" cy="3821257"/>
          </a:xfrm>
          <a:prstGeom prst="rect">
            <a:avLst/>
          </a:prstGeom>
        </p:spPr>
      </p:pic>
    </p:spTree>
    <p:extLst>
      <p:ext uri="{BB962C8B-B14F-4D97-AF65-F5344CB8AC3E}">
        <p14:creationId xmlns:p14="http://schemas.microsoft.com/office/powerpoint/2010/main" val="23014012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extLst>
              <p:ext uri="{D42A27DB-BD31-4B8C-83A1-F6EECF244321}">
                <p14:modId xmlns:p14="http://schemas.microsoft.com/office/powerpoint/2010/main" val="2832979088"/>
              </p:ext>
            </p:extLst>
          </p:nvPr>
        </p:nvGraphicFramePr>
        <p:xfrm>
          <a:off x="235527" y="274637"/>
          <a:ext cx="11388437" cy="1630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Content Placeholder 11"/>
          <p:cNvGraphicFramePr>
            <a:graphicFrameLocks noGrp="1"/>
          </p:cNvGraphicFramePr>
          <p:nvPr>
            <p:ph sz="half" idx="2"/>
            <p:extLst>
              <p:ext uri="{D42A27DB-BD31-4B8C-83A1-F6EECF244321}">
                <p14:modId xmlns:p14="http://schemas.microsoft.com/office/powerpoint/2010/main" val="2189724069"/>
              </p:ext>
            </p:extLst>
          </p:nvPr>
        </p:nvGraphicFramePr>
        <p:xfrm>
          <a:off x="235528" y="2034887"/>
          <a:ext cx="11388436" cy="2590800"/>
        </p:xfrm>
        <a:graphic>
          <a:graphicData uri="http://schemas.openxmlformats.org/drawingml/2006/table">
            <a:tbl>
              <a:tblPr firstRow="1" bandRow="1">
                <a:tableStyleId>{5C22544A-7EE6-4342-B048-85BDC9FD1C3A}</a:tableStyleId>
              </a:tblPr>
              <a:tblGrid>
                <a:gridCol w="2847109">
                  <a:extLst>
                    <a:ext uri="{9D8B030D-6E8A-4147-A177-3AD203B41FA5}">
                      <a16:colId xmlns:a16="http://schemas.microsoft.com/office/drawing/2014/main" val="20000"/>
                    </a:ext>
                  </a:extLst>
                </a:gridCol>
                <a:gridCol w="2847109">
                  <a:extLst>
                    <a:ext uri="{9D8B030D-6E8A-4147-A177-3AD203B41FA5}">
                      <a16:colId xmlns:a16="http://schemas.microsoft.com/office/drawing/2014/main" val="20001"/>
                    </a:ext>
                  </a:extLst>
                </a:gridCol>
                <a:gridCol w="2847109">
                  <a:extLst>
                    <a:ext uri="{9D8B030D-6E8A-4147-A177-3AD203B41FA5}">
                      <a16:colId xmlns:a16="http://schemas.microsoft.com/office/drawing/2014/main" val="20002"/>
                    </a:ext>
                  </a:extLst>
                </a:gridCol>
                <a:gridCol w="2847109">
                  <a:extLst>
                    <a:ext uri="{9D8B030D-6E8A-4147-A177-3AD203B41FA5}">
                      <a16:colId xmlns:a16="http://schemas.microsoft.com/office/drawing/2014/main" val="20003"/>
                    </a:ext>
                  </a:extLst>
                </a:gridCol>
              </a:tblGrid>
              <a:tr h="283509">
                <a:tc>
                  <a:txBody>
                    <a:bodyPr/>
                    <a:lstStyle/>
                    <a:p>
                      <a:pPr algn="ctr"/>
                      <a:r>
                        <a:rPr lang="sr-Cyrl-CS" sz="1600" b="0" dirty="0" smtClean="0">
                          <a:latin typeface="Times New Roman" pitchFamily="18" charset="0"/>
                          <a:cs typeface="Times New Roman" pitchFamily="18" charset="0"/>
                        </a:rPr>
                        <a:t>М</a:t>
                      </a:r>
                      <a:r>
                        <a:rPr lang="en-US" sz="1600" b="0" dirty="0" smtClean="0">
                          <a:latin typeface="Times New Roman" pitchFamily="18" charset="0"/>
                          <a:cs typeface="Times New Roman" pitchFamily="18" charset="0"/>
                        </a:rPr>
                        <a:t>USCLE</a:t>
                      </a:r>
                      <a:endParaRPr lang="en-US" sz="1600" b="0" dirty="0">
                        <a:latin typeface="Times New Roman" pitchFamily="18" charset="0"/>
                        <a:cs typeface="Times New Roman" pitchFamily="18" charset="0"/>
                      </a:endParaRPr>
                    </a:p>
                  </a:txBody>
                  <a:tcPr/>
                </a:tc>
                <a:tc>
                  <a:txBody>
                    <a:bodyPr/>
                    <a:lstStyle/>
                    <a:p>
                      <a:pPr algn="ctr"/>
                      <a:r>
                        <a:rPr lang="en-US" sz="1600" dirty="0" smtClean="0">
                          <a:latin typeface="Times New Roman" pitchFamily="18" charset="0"/>
                          <a:cs typeface="Times New Roman" pitchFamily="18" charset="0"/>
                        </a:rPr>
                        <a:t>PRIMARY</a:t>
                      </a:r>
                      <a:r>
                        <a:rPr lang="en-US" sz="1600" baseline="0" dirty="0" smtClean="0">
                          <a:latin typeface="Times New Roman" pitchFamily="18" charset="0"/>
                          <a:cs typeface="Times New Roman" pitchFamily="18" charset="0"/>
                        </a:rPr>
                        <a:t>  function</a:t>
                      </a:r>
                      <a:endParaRPr lang="en-US" sz="1600" dirty="0">
                        <a:latin typeface="Times New Roman" pitchFamily="18" charset="0"/>
                        <a:cs typeface="Times New Roman" pitchFamily="18" charset="0"/>
                      </a:endParaRPr>
                    </a:p>
                  </a:txBody>
                  <a:tcPr/>
                </a:tc>
                <a:tc>
                  <a:txBody>
                    <a:bodyPr/>
                    <a:lstStyle/>
                    <a:p>
                      <a:pPr algn="ctr"/>
                      <a:r>
                        <a:rPr lang="en-US" sz="1600" dirty="0" smtClean="0">
                          <a:latin typeface="Times New Roman" pitchFamily="18" charset="0"/>
                          <a:cs typeface="Times New Roman" pitchFamily="18" charset="0"/>
                        </a:rPr>
                        <a:t>SECONDARY</a:t>
                      </a:r>
                      <a:r>
                        <a:rPr lang="en-US" sz="1600" baseline="0" dirty="0" smtClean="0">
                          <a:latin typeface="Times New Roman" pitchFamily="18" charset="0"/>
                          <a:cs typeface="Times New Roman" pitchFamily="18" charset="0"/>
                        </a:rPr>
                        <a:t>  function</a:t>
                      </a:r>
                      <a:endParaRPr lang="en-US" sz="1600" dirty="0">
                        <a:latin typeface="Times New Roman" pitchFamily="18" charset="0"/>
                        <a:cs typeface="Times New Roman" pitchFamily="18" charset="0"/>
                      </a:endParaRPr>
                    </a:p>
                  </a:txBody>
                  <a:tcPr/>
                </a:tc>
                <a:tc>
                  <a:txBody>
                    <a:bodyPr/>
                    <a:lstStyle/>
                    <a:p>
                      <a:pPr algn="ctr"/>
                      <a:r>
                        <a:rPr lang="en-US" sz="1600" dirty="0" smtClean="0">
                          <a:latin typeface="Times New Roman" pitchFamily="18" charset="0"/>
                          <a:cs typeface="Times New Roman" pitchFamily="18" charset="0"/>
                        </a:rPr>
                        <a:t>TERTIARY function</a:t>
                      </a:r>
                      <a:endParaRPr lang="en-US" sz="16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83509">
                <a:tc>
                  <a:txBody>
                    <a:bodyPr/>
                    <a:lstStyle/>
                    <a:p>
                      <a:pPr algn="ctr"/>
                      <a:r>
                        <a:rPr lang="en-US" sz="1600" dirty="0" smtClean="0">
                          <a:latin typeface="Times New Roman" pitchFamily="18" charset="0"/>
                          <a:cs typeface="Times New Roman" pitchFamily="18" charset="0"/>
                        </a:rPr>
                        <a:t>MEDIAL</a:t>
                      </a:r>
                      <a:r>
                        <a:rPr lang="en-US" sz="1600" baseline="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RECTI </a:t>
                      </a:r>
                    </a:p>
                  </a:txBody>
                  <a:tcPr/>
                </a:tc>
                <a:tc>
                  <a:txBody>
                    <a:bodyPr/>
                    <a:lstStyle/>
                    <a:p>
                      <a:r>
                        <a:rPr lang="en-US" sz="1600" dirty="0" smtClean="0">
                          <a:latin typeface="Times New Roman" pitchFamily="18" charset="0"/>
                          <a:cs typeface="Times New Roman" pitchFamily="18" charset="0"/>
                        </a:rPr>
                        <a:t>Adduction</a:t>
                      </a:r>
                    </a:p>
                  </a:txBody>
                  <a:tcPr/>
                </a:tc>
                <a:tc>
                  <a:txBody>
                    <a:bodyPr/>
                    <a:lstStyle/>
                    <a:p>
                      <a:endParaRPr lang="en-US" sz="1400">
                        <a:latin typeface="Times New Roman" pitchFamily="18" charset="0"/>
                        <a:cs typeface="Times New Roman" pitchFamily="18" charset="0"/>
                      </a:endParaRPr>
                    </a:p>
                  </a:txBody>
                  <a:tcPr/>
                </a:tc>
                <a:tc>
                  <a:txBody>
                    <a:bodyPr/>
                    <a:lstStyle/>
                    <a:p>
                      <a:endParaRPr lang="en-US" sz="140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283509">
                <a:tc>
                  <a:txBody>
                    <a:bodyPr/>
                    <a:lstStyle/>
                    <a:p>
                      <a:pPr algn="ctr"/>
                      <a:r>
                        <a:rPr lang="en-US" sz="1600" dirty="0" smtClean="0">
                          <a:latin typeface="Times New Roman" pitchFamily="18" charset="0"/>
                          <a:cs typeface="Times New Roman" pitchFamily="18" charset="0"/>
                        </a:rPr>
                        <a:t>LATERAL</a:t>
                      </a:r>
                      <a:r>
                        <a:rPr lang="en-US" sz="1600" baseline="0" dirty="0" smtClean="0">
                          <a:latin typeface="Times New Roman" pitchFamily="18" charset="0"/>
                          <a:cs typeface="Times New Roman" pitchFamily="18" charset="0"/>
                        </a:rPr>
                        <a:t> RECTI</a:t>
                      </a:r>
                      <a:endParaRPr lang="en-US" sz="1600"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Abduction</a:t>
                      </a:r>
                    </a:p>
                  </a:txBody>
                  <a:tcPr/>
                </a:tc>
                <a:tc>
                  <a:txBody>
                    <a:bodyPr/>
                    <a:lstStyle/>
                    <a:p>
                      <a:endParaRPr lang="en-US" sz="1400" dirty="0">
                        <a:latin typeface="Times New Roman" pitchFamily="18" charset="0"/>
                        <a:cs typeface="Times New Roman" pitchFamily="18" charset="0"/>
                      </a:endParaRPr>
                    </a:p>
                  </a:txBody>
                  <a:tcPr/>
                </a:tc>
                <a:tc>
                  <a:txBody>
                    <a:bodyPr/>
                    <a:lstStyle/>
                    <a:p>
                      <a:endParaRPr lang="en-US" sz="1400">
                        <a:latin typeface="Times New Roman" pitchFamily="18" charset="0"/>
                        <a:cs typeface="Times New Roman" pitchFamily="18" charset="0"/>
                      </a:endParaRPr>
                    </a:p>
                  </a:txBody>
                  <a:tcPr/>
                </a:tc>
                <a:extLst>
                  <a:ext uri="{0D108BD9-81ED-4DB2-BD59-A6C34878D82A}">
                    <a16:rowId xmlns:a16="http://schemas.microsoft.com/office/drawing/2014/main" val="10002"/>
                  </a:ext>
                </a:extLst>
              </a:tr>
              <a:tr h="283509">
                <a:tc>
                  <a:txBody>
                    <a:bodyPr/>
                    <a:lstStyle/>
                    <a:p>
                      <a:pPr algn="ctr"/>
                      <a:r>
                        <a:rPr lang="en-US" sz="1600" dirty="0" smtClean="0">
                          <a:latin typeface="Times New Roman" pitchFamily="18" charset="0"/>
                          <a:cs typeface="Times New Roman" pitchFamily="18" charset="0"/>
                        </a:rPr>
                        <a:t>INFERIOR RECTI</a:t>
                      </a:r>
                      <a:endParaRPr lang="en-US" sz="1600"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Depression (</a:t>
                      </a:r>
                      <a:r>
                        <a:rPr lang="en-US" sz="1600" dirty="0" err="1" smtClean="0">
                          <a:latin typeface="Times New Roman" pitchFamily="18" charset="0"/>
                          <a:cs typeface="Times New Roman" pitchFamily="18" charset="0"/>
                        </a:rPr>
                        <a:t>Deorsumduction</a:t>
                      </a:r>
                      <a:r>
                        <a:rPr lang="en-US" sz="1600" dirty="0" smtClean="0">
                          <a:latin typeface="Times New Roman" pitchFamily="18" charset="0"/>
                          <a:cs typeface="Times New Roman" pitchFamily="18" charset="0"/>
                        </a:rPr>
                        <a:t>) </a:t>
                      </a:r>
                    </a:p>
                  </a:txBody>
                  <a:tcPr/>
                </a:tc>
                <a:tc>
                  <a:txBody>
                    <a:bodyPr/>
                    <a:lstStyle/>
                    <a:p>
                      <a:r>
                        <a:rPr lang="en-US" sz="1600" dirty="0" err="1" smtClean="0">
                          <a:latin typeface="Times New Roman" pitchFamily="18" charset="0"/>
                          <a:cs typeface="Times New Roman" pitchFamily="18" charset="0"/>
                        </a:rPr>
                        <a:t>Extorsion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Excycloduction</a:t>
                      </a:r>
                      <a:r>
                        <a:rPr lang="en-US" sz="1600" dirty="0" smtClean="0">
                          <a:latin typeface="Times New Roman" pitchFamily="18" charset="0"/>
                          <a:cs typeface="Times New Roman" pitchFamily="18" charset="0"/>
                        </a:rPr>
                        <a: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Adduction</a:t>
                      </a:r>
                    </a:p>
                  </a:txBody>
                  <a:tcPr/>
                </a:tc>
                <a:extLst>
                  <a:ext uri="{0D108BD9-81ED-4DB2-BD59-A6C34878D82A}">
                    <a16:rowId xmlns:a16="http://schemas.microsoft.com/office/drawing/2014/main" val="10003"/>
                  </a:ext>
                </a:extLst>
              </a:tr>
              <a:tr h="283509">
                <a:tc>
                  <a:txBody>
                    <a:bodyPr/>
                    <a:lstStyle/>
                    <a:p>
                      <a:pPr algn="ctr"/>
                      <a:r>
                        <a:rPr lang="en-US" sz="1600" dirty="0" smtClean="0">
                          <a:latin typeface="Times New Roman" pitchFamily="18" charset="0"/>
                          <a:cs typeface="Times New Roman" pitchFamily="18" charset="0"/>
                        </a:rPr>
                        <a:t>SUPERIOR</a:t>
                      </a:r>
                      <a:r>
                        <a:rPr lang="en-US" sz="1600" baseline="0" dirty="0" smtClean="0">
                          <a:latin typeface="Times New Roman" pitchFamily="18" charset="0"/>
                          <a:cs typeface="Times New Roman" pitchFamily="18" charset="0"/>
                        </a:rPr>
                        <a:t> RECTI</a:t>
                      </a:r>
                      <a:endParaRPr lang="en-US" sz="1600"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Elevation (</a:t>
                      </a:r>
                      <a:r>
                        <a:rPr lang="en-US" sz="1600" dirty="0" err="1" smtClean="0">
                          <a:latin typeface="Times New Roman" pitchFamily="18" charset="0"/>
                          <a:cs typeface="Times New Roman" pitchFamily="18" charset="0"/>
                        </a:rPr>
                        <a:t>Sursumduction</a:t>
                      </a:r>
                      <a:r>
                        <a:rPr lang="en-US" sz="1600" dirty="0">
                          <a:latin typeface="Times New Roman" pitchFamily="18" charset="0"/>
                          <a:cs typeface="Times New Roman" pitchFamily="18" charset="0"/>
                        </a:rPr>
                        <a:t>)</a:t>
                      </a:r>
                      <a:endParaRPr lang="en-US" sz="1600" dirty="0" smtClean="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latin typeface="Times New Roman" pitchFamily="18" charset="0"/>
                          <a:cs typeface="Times New Roman" pitchFamily="18" charset="0"/>
                        </a:rPr>
                        <a:t>Intorsion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Incycloduction</a:t>
                      </a:r>
                      <a:r>
                        <a:rPr lang="en-US" sz="1600" dirty="0" smtClean="0">
                          <a:latin typeface="Times New Roman" pitchFamily="18" charset="0"/>
                          <a:cs typeface="Times New Roman" pitchFamily="18" charset="0"/>
                        </a:rPr>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Adduction</a:t>
                      </a:r>
                    </a:p>
                  </a:txBody>
                  <a:tcPr/>
                </a:tc>
                <a:extLst>
                  <a:ext uri="{0D108BD9-81ED-4DB2-BD59-A6C34878D82A}">
                    <a16:rowId xmlns:a16="http://schemas.microsoft.com/office/drawing/2014/main" val="10004"/>
                  </a:ext>
                </a:extLst>
              </a:tr>
              <a:tr h="283509">
                <a:tc>
                  <a:txBody>
                    <a:bodyPr/>
                    <a:lstStyle/>
                    <a:p>
                      <a:pPr algn="ctr"/>
                      <a:r>
                        <a:rPr lang="en-US" sz="1600" dirty="0" smtClean="0">
                          <a:latin typeface="Times New Roman" pitchFamily="18" charset="0"/>
                          <a:cs typeface="Times New Roman" pitchFamily="18" charset="0"/>
                        </a:rPr>
                        <a:t>INFERIOR</a:t>
                      </a:r>
                      <a:r>
                        <a:rPr lang="en-US" sz="1600" baseline="0" dirty="0" smtClean="0">
                          <a:latin typeface="Times New Roman" pitchFamily="18" charset="0"/>
                          <a:cs typeface="Times New Roman" pitchFamily="18" charset="0"/>
                        </a:rPr>
                        <a:t> OBLIQUE</a:t>
                      </a:r>
                      <a:endParaRPr lang="en-US" sz="1600" dirty="0">
                        <a:latin typeface="Times New Roman" pitchFamily="18" charset="0"/>
                        <a:cs typeface="Times New Roman" pitchFamily="18" charset="0"/>
                      </a:endParaRPr>
                    </a:p>
                  </a:txBody>
                  <a:tcPr/>
                </a:tc>
                <a:tc>
                  <a:txBody>
                    <a:bodyPr/>
                    <a:lstStyle/>
                    <a:p>
                      <a:r>
                        <a:rPr lang="en-US" sz="1600" dirty="0" err="1" smtClean="0">
                          <a:latin typeface="Times New Roman" pitchFamily="18" charset="0"/>
                          <a:cs typeface="Times New Roman" pitchFamily="18" charset="0"/>
                        </a:rPr>
                        <a:t>Extorsion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Excycloduction</a:t>
                      </a:r>
                      <a:r>
                        <a:rPr lang="en-US" sz="1600" dirty="0" smtClean="0">
                          <a:latin typeface="Times New Roman" pitchFamily="18" charset="0"/>
                          <a:cs typeface="Times New Roman" pitchFamily="18" charset="0"/>
                        </a:rPr>
                        <a: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Elevation (</a:t>
                      </a:r>
                      <a:r>
                        <a:rPr lang="en-US" sz="1600" dirty="0" err="1" smtClean="0">
                          <a:latin typeface="Times New Roman" pitchFamily="18" charset="0"/>
                          <a:cs typeface="Times New Roman" pitchFamily="18" charset="0"/>
                        </a:rPr>
                        <a:t>Sursumduction</a:t>
                      </a:r>
                      <a:r>
                        <a:rPr lang="en-US" sz="1600" dirty="0" smtClean="0">
                          <a:latin typeface="Times New Roman" pitchFamily="18" charset="0"/>
                          <a:cs typeface="Times New Roman" pitchFamily="18" charset="0"/>
                        </a:rPr>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Abduction</a:t>
                      </a:r>
                    </a:p>
                  </a:txBody>
                  <a:tcPr/>
                </a:tc>
                <a:extLst>
                  <a:ext uri="{0D108BD9-81ED-4DB2-BD59-A6C34878D82A}">
                    <a16:rowId xmlns:a16="http://schemas.microsoft.com/office/drawing/2014/main" val="10005"/>
                  </a:ext>
                </a:extLst>
              </a:tr>
              <a:tr h="489697">
                <a:tc>
                  <a:txBody>
                    <a:bodyPr/>
                    <a:lstStyle/>
                    <a:p>
                      <a:pPr algn="ctr"/>
                      <a:r>
                        <a:rPr lang="en-US" sz="1600" dirty="0" smtClean="0">
                          <a:latin typeface="Times New Roman" pitchFamily="18" charset="0"/>
                          <a:cs typeface="Times New Roman" pitchFamily="18" charset="0"/>
                        </a:rPr>
                        <a:t>SUPERIOR</a:t>
                      </a:r>
                      <a:r>
                        <a:rPr lang="en-US" sz="1600" baseline="0" dirty="0" smtClean="0">
                          <a:latin typeface="Times New Roman" pitchFamily="18" charset="0"/>
                          <a:cs typeface="Times New Roman" pitchFamily="18" charset="0"/>
                        </a:rPr>
                        <a:t> OBLIQUE</a:t>
                      </a:r>
                      <a:endParaRPr lang="en-US" sz="1600" dirty="0">
                        <a:latin typeface="Times New Roman" pitchFamily="18" charset="0"/>
                        <a:cs typeface="Times New Roman" pitchFamily="18" charset="0"/>
                      </a:endParaRPr>
                    </a:p>
                  </a:txBody>
                  <a:tcPr/>
                </a:tc>
                <a:tc>
                  <a:txBody>
                    <a:bodyPr/>
                    <a:lstStyle/>
                    <a:p>
                      <a:r>
                        <a:rPr lang="en-US" sz="1600" dirty="0" err="1" smtClean="0">
                          <a:latin typeface="Times New Roman" pitchFamily="18" charset="0"/>
                          <a:cs typeface="Times New Roman" pitchFamily="18" charset="0"/>
                        </a:rPr>
                        <a:t>Intorsion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Incycloduction</a:t>
                      </a:r>
                      <a:r>
                        <a:rPr lang="en-US" sz="1600" dirty="0" smtClean="0">
                          <a:latin typeface="Times New Roman" pitchFamily="18" charset="0"/>
                          <a:cs typeface="Times New Roman" pitchFamily="18" charset="0"/>
                        </a:rPr>
                        <a:t>)</a:t>
                      </a:r>
                    </a:p>
                    <a:p>
                      <a:endParaRPr lang="en-US" sz="16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Depression (</a:t>
                      </a:r>
                      <a:r>
                        <a:rPr lang="en-US" sz="1600" dirty="0" err="1" smtClean="0">
                          <a:latin typeface="Times New Roman" pitchFamily="18" charset="0"/>
                          <a:cs typeface="Times New Roman" pitchFamily="18" charset="0"/>
                        </a:rPr>
                        <a:t>Deorsumduction</a:t>
                      </a:r>
                      <a:r>
                        <a:rPr lang="en-US" sz="1600" dirty="0" smtClean="0">
                          <a:latin typeface="Times New Roman" pitchFamily="18" charset="0"/>
                          <a:cs typeface="Times New Roman" pitchFamily="18" charset="0"/>
                        </a:rPr>
                        <a: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Abduction</a:t>
                      </a:r>
                    </a:p>
                  </a:txBody>
                  <a:tcPr/>
                </a:tc>
                <a:extLst>
                  <a:ext uri="{0D108BD9-81ED-4DB2-BD59-A6C34878D82A}">
                    <a16:rowId xmlns:a16="http://schemas.microsoft.com/office/drawing/2014/main" val="10006"/>
                  </a:ext>
                </a:extLst>
              </a:tr>
            </a:tbl>
          </a:graphicData>
        </a:graphic>
      </p:graphicFrame>
      <p:graphicFrame>
        <p:nvGraphicFramePr>
          <p:cNvPr id="13" name="Diagram 12"/>
          <p:cNvGraphicFramePr/>
          <p:nvPr>
            <p:extLst>
              <p:ext uri="{D42A27DB-BD31-4B8C-83A1-F6EECF244321}">
                <p14:modId xmlns:p14="http://schemas.microsoft.com/office/powerpoint/2010/main" val="670312483"/>
              </p:ext>
            </p:extLst>
          </p:nvPr>
        </p:nvGraphicFramePr>
        <p:xfrm>
          <a:off x="235527" y="4755574"/>
          <a:ext cx="5454938" cy="181068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4" name="Content Placeholder 13"/>
          <p:cNvGraphicFramePr>
            <a:graphicFrameLocks noGrp="1"/>
          </p:cNvGraphicFramePr>
          <p:nvPr>
            <p:ph sz="quarter" idx="4"/>
            <p:extLst>
              <p:ext uri="{D42A27DB-BD31-4B8C-83A1-F6EECF244321}">
                <p14:modId xmlns:p14="http://schemas.microsoft.com/office/powerpoint/2010/main" val="1530830100"/>
              </p:ext>
            </p:extLst>
          </p:nvPr>
        </p:nvGraphicFramePr>
        <p:xfrm>
          <a:off x="5860473" y="4755574"/>
          <a:ext cx="5763491" cy="199426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79070691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nvGraphicFramePr>
        <p:xfrm>
          <a:off x="235527" y="274637"/>
          <a:ext cx="11388437" cy="1630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3" name="Diagram 12"/>
          <p:cNvGraphicFramePr/>
          <p:nvPr>
            <p:extLst>
              <p:ext uri="{D42A27DB-BD31-4B8C-83A1-F6EECF244321}">
                <p14:modId xmlns:p14="http://schemas.microsoft.com/office/powerpoint/2010/main" val="2321487666"/>
              </p:ext>
            </p:extLst>
          </p:nvPr>
        </p:nvGraphicFramePr>
        <p:xfrm>
          <a:off x="235527" y="4516582"/>
          <a:ext cx="5454938" cy="204968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4" name="Content Placeholder 13"/>
          <p:cNvGraphicFramePr>
            <a:graphicFrameLocks noGrp="1"/>
          </p:cNvGraphicFramePr>
          <p:nvPr>
            <p:ph sz="quarter" idx="4"/>
            <p:extLst>
              <p:ext uri="{D42A27DB-BD31-4B8C-83A1-F6EECF244321}">
                <p14:modId xmlns:p14="http://schemas.microsoft.com/office/powerpoint/2010/main" val="1059443152"/>
              </p:ext>
            </p:extLst>
          </p:nvPr>
        </p:nvGraphicFramePr>
        <p:xfrm>
          <a:off x="5860473" y="4516582"/>
          <a:ext cx="5763491" cy="223325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3" name="Content Placeholder 2"/>
          <p:cNvGraphicFramePr>
            <a:graphicFrameLocks noGrp="1"/>
          </p:cNvGraphicFramePr>
          <p:nvPr>
            <p:ph sz="half" idx="2"/>
            <p:extLst>
              <p:ext uri="{D42A27DB-BD31-4B8C-83A1-F6EECF244321}">
                <p14:modId xmlns:p14="http://schemas.microsoft.com/office/powerpoint/2010/main" val="3811369117"/>
              </p:ext>
            </p:extLst>
          </p:nvPr>
        </p:nvGraphicFramePr>
        <p:xfrm>
          <a:off x="384102" y="2456152"/>
          <a:ext cx="11239862" cy="174827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360205957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ext uri="{D42A27DB-BD31-4B8C-83A1-F6EECF244321}">
                <p14:modId xmlns:p14="http://schemas.microsoft.com/office/powerpoint/2010/main" val="3056084657"/>
              </p:ext>
            </p:extLst>
          </p:nvPr>
        </p:nvGraphicFramePr>
        <p:xfrm>
          <a:off x="193965" y="332509"/>
          <a:ext cx="11291455" cy="17733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Content Placeholder 7"/>
          <p:cNvGraphicFramePr>
            <a:graphicFrameLocks noGrp="1"/>
          </p:cNvGraphicFramePr>
          <p:nvPr>
            <p:ph idx="1"/>
            <p:extLst>
              <p:ext uri="{D42A27DB-BD31-4B8C-83A1-F6EECF244321}">
                <p14:modId xmlns:p14="http://schemas.microsoft.com/office/powerpoint/2010/main" val="2115622230"/>
              </p:ext>
            </p:extLst>
          </p:nvPr>
        </p:nvGraphicFramePr>
        <p:xfrm>
          <a:off x="193965" y="2410692"/>
          <a:ext cx="11734800" cy="421178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10047338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911820524"/>
              </p:ext>
            </p:extLst>
          </p:nvPr>
        </p:nvGraphicFramePr>
        <p:xfrm>
          <a:off x="1496291" y="235527"/>
          <a:ext cx="9005455" cy="17733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4" name="Content Placeholder 3"/>
          <p:cNvGraphicFramePr>
            <a:graphicFrameLocks noGrp="1"/>
          </p:cNvGraphicFramePr>
          <p:nvPr>
            <p:ph idx="1"/>
            <p:extLst>
              <p:ext uri="{D42A27DB-BD31-4B8C-83A1-F6EECF244321}">
                <p14:modId xmlns:p14="http://schemas.microsoft.com/office/powerpoint/2010/main" val="3947252508"/>
              </p:ext>
            </p:extLst>
          </p:nvPr>
        </p:nvGraphicFramePr>
        <p:xfrm>
          <a:off x="207819" y="2133599"/>
          <a:ext cx="11582400" cy="454429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324977106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2170</TotalTime>
  <Words>5930</Words>
  <Application>Microsoft Office PowerPoint</Application>
  <PresentationFormat>Widescreen</PresentationFormat>
  <Paragraphs>389</Paragraphs>
  <Slides>43</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43</vt:i4>
      </vt:variant>
    </vt:vector>
  </HeadingPairs>
  <TitlesOfParts>
    <vt:vector size="48" baseType="lpstr">
      <vt:lpstr>Arial</vt:lpstr>
      <vt:lpstr>Calibri</vt:lpstr>
      <vt:lpstr>Calibri Light</vt:lpstr>
      <vt:lpstr>Times New Roman</vt:lpstr>
      <vt:lpstr>Office Theme</vt:lpstr>
      <vt:lpstr> UNIVERSITY OF KRAGUJEVAC                      FACULTY OF MEDICAL SCIENCES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Ocular misalignment that is visible without dissociating the patient with a cover paddle or prisms is termed a heterotropia.  - If only manifest under dissociative conditions, the misalignment is termed a heterophoria.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БИНОКУЛАРНИ ВИД: УВОД</dc:title>
  <dc:creator>PC</dc:creator>
  <cp:lastModifiedBy>PC</cp:lastModifiedBy>
  <cp:revision>232</cp:revision>
  <dcterms:created xsi:type="dcterms:W3CDTF">2024-01-16T16:03:24Z</dcterms:created>
  <dcterms:modified xsi:type="dcterms:W3CDTF">2024-01-29T19:12:42Z</dcterms:modified>
</cp:coreProperties>
</file>